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sldIdLst>
    <p:sldId id="257" r:id="rId2"/>
    <p:sldId id="260" r:id="rId3"/>
    <p:sldId id="274" r:id="rId4"/>
    <p:sldId id="289" r:id="rId5"/>
    <p:sldId id="290" r:id="rId6"/>
    <p:sldId id="291" r:id="rId7"/>
    <p:sldId id="292" r:id="rId8"/>
    <p:sldId id="293" r:id="rId9"/>
    <p:sldId id="295" r:id="rId10"/>
    <p:sldId id="296" r:id="rId11"/>
    <p:sldId id="297" r:id="rId12"/>
    <p:sldId id="299" r:id="rId13"/>
    <p:sldId id="300" r:id="rId14"/>
    <p:sldId id="301" r:id="rId15"/>
    <p:sldId id="303" r:id="rId16"/>
    <p:sldId id="304" r:id="rId17"/>
    <p:sldId id="302" r:id="rId18"/>
  </p:sldIdLst>
  <p:sldSz cx="12192000" cy="6858000"/>
  <p:notesSz cx="6858000" cy="9144000"/>
  <p:embeddedFontLst>
    <p:embeddedFont>
      <p:font typeface="Roboto" charset="0"/>
      <p:regular r:id="rId20"/>
      <p:bold r:id="rId21"/>
      <p:italic r:id="rId22"/>
      <p:boldItalic r:id="rId23"/>
    </p:embeddedFont>
    <p:embeddedFont>
      <p:font typeface="Tw Cen MT" pitchFamily="34" charset="0"/>
      <p:regular r:id="rId24"/>
      <p:bold r:id="rId25"/>
      <p:italic r:id="rId26"/>
      <p:boldItalic r:id="rId27"/>
    </p:embeddedFont>
    <p:embeddedFont>
      <p:font typeface="Segoe Print" pitchFamily="2" charset="0"/>
      <p:regular r:id="rId28"/>
      <p:bold r:id="rId29"/>
    </p:embeddedFont>
    <p:embeddedFont>
      <p:font typeface="Trebuchet MS" pitchFamily="34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Montserrat" charset="0"/>
      <p:regular r:id="rId38"/>
      <p:bold r:id="rId39"/>
      <p:italic r:id="rId40"/>
      <p:boldItalic r:id="rId41"/>
    </p:embeddedFont>
    <p:embeddedFont>
      <p:font typeface="Calibri Light" pitchFamily="34" charset="0"/>
      <p:regular r:id="rId42"/>
      <p:italic r:id="rId43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47A"/>
    <a:srgbClr val="325F22"/>
    <a:srgbClr val="92D3DC"/>
    <a:srgbClr val="18445A"/>
    <a:srgbClr val="333E61"/>
    <a:srgbClr val="92D050"/>
    <a:srgbClr val="49A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7E796-2CC0-440F-A075-3739DC5A4321}" type="datetimeFigureOut">
              <a:rPr lang="id-ID" smtClean="0"/>
              <a:t>08/06/2021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33EE9-0E9F-45DE-8C95-837B2F3785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39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414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235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841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030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39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15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77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89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88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58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30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68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86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28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E150C-A936-4948-AC80-D79BFC1D3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13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01ACC-4A78-465A-B294-293A2E5FA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FA73D3-BE89-4118-8920-93B622A3E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305D21-EEEE-42BB-A45C-068BDAD7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F09-AF24-4B22-922C-4A3C966DECD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1AEE04-E8D8-40D9-BF9E-28631C7B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B8CF85-5592-46CC-B923-30C08FFF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DE4B-730F-451B-9C7F-824B4C10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8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812BC-6922-410F-A59A-0D5E0392E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9C0B8C-B024-4941-85DB-41B76AA3C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E990A-5ADF-4DFD-9BD2-EFE3F1B7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F09-AF24-4B22-922C-4A3C966DECD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CDA141-8FC5-42AD-B94D-7378D6AD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FC5F00-E998-4C51-B25D-D922D38D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DE4B-730F-451B-9C7F-824B4C10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3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F01146-31CA-4881-9376-E1A2962A2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97B778-6521-4564-B05E-8FDA914E0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9ABF8B-E2FF-4CC0-965F-F47AF9FE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F09-AF24-4B22-922C-4A3C966DECD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69D8E4-03D2-4780-A5BE-2AC49644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415D7A-0106-4EA0-A193-841E049F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DE4B-730F-451B-9C7F-824B4C10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11362-F2E2-42CC-97BB-85F4BB4F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E26F23-7727-40A7-B8A6-3D189C5C6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2DA083-037B-4F03-A69E-4571AB11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F09-AF24-4B22-922C-4A3C966DECD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A3DC25-2755-4138-8E54-01D2F298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FA9B6-20AD-4EC5-83C2-16FD5FFD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DE4B-730F-451B-9C7F-824B4C10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94123A-B3A6-48E3-9DC3-ABD3B973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C1C389-A2A7-45A8-AF8A-7AA8C3F5F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831B79-F76F-4B63-BA51-1E30DD6C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F09-AF24-4B22-922C-4A3C966DECD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AE060A-EB03-49CF-B0B8-DC9DE6F6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F61727-0D3A-43C9-85B0-C073691E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DE4B-730F-451B-9C7F-824B4C10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55C41-C340-418A-A5F1-51EFE676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55FF65-1FCA-40D8-93FB-3E3A584B7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AD2565-886A-4B41-9912-C08231687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16F9C4-6288-43FD-A0F1-9D2F5439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F09-AF24-4B22-922C-4A3C966DECD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39A95D-8716-43FA-B778-B345D36B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8B3631-37A8-4247-A139-F5E35130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DE4B-730F-451B-9C7F-824B4C10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2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AE46D3-36F2-4016-990A-7219B4B6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5FE16E-FF30-4BDC-BEF2-326851915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942C21-3C59-4EB6-8A93-898DB867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7DC0941-FC2D-4593-ADE8-E66055FE8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283F74-0DDC-4F86-96A3-58A6076B5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BBBFDD-A40A-44BE-8D56-274FE27C9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F09-AF24-4B22-922C-4A3C966DECD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CAFD81B-79A2-42AB-9955-30770955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EB3010-D9D2-4F11-842F-D9C63561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DE4B-730F-451B-9C7F-824B4C10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8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F10ACC-FCDA-492B-B57C-3D9FFBF3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89D66F-0759-4A3C-B88F-7DBB29B2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F09-AF24-4B22-922C-4A3C966DECD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F1868A-D9E9-4A62-BB4E-A298AA2D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6F7FB1-C7BA-4623-8C34-95AD2476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DE4B-730F-451B-9C7F-824B4C10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99DA954-28C5-4ED1-BA50-31166A07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F09-AF24-4B22-922C-4A3C966DECD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54E036-322F-40F7-8599-06086BD3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581429-4DB2-41AE-B4CB-6847BA8C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DE4B-730F-451B-9C7F-824B4C10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41814-1169-4D2C-AC21-6367E53A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27F3D5-9E6C-4300-95D8-C3146EF1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55B108-9570-491A-81D0-8E6991B2F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05CC7D-3D73-495C-ADE5-F535C09A6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F09-AF24-4B22-922C-4A3C966DECD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A60B85-6C05-4350-98F4-00EB2E61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53C10-C658-4303-9288-719ED285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DE4B-730F-451B-9C7F-824B4C10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49D637-C65F-4AB0-8F0F-4B1077E8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2A9585-9228-41A1-890B-C8C5825AE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95102D-2300-4536-91F2-B6EDCD4E1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526EF2-A058-42AA-B0D5-1636E6D7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F09-AF24-4B22-922C-4A3C966DECD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DF3F36-D382-4DF7-BFBE-E203D1DE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801F87-BDA2-4EB6-8C2F-D13DDD57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DE4B-730F-451B-9C7F-824B4C10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B589AE-B71F-4E43-B566-AE2432EC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EB83FC-B144-4E4D-A213-8D87ACE60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84E59A-EBD6-4452-AE65-EF1643E02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2F09-AF24-4B22-922C-4A3C966DECD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5304EB-9BAE-4DA2-B7FB-E2F33757D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6F5CFF-4790-4E1B-B534-1AE352DA2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DE4B-730F-451B-9C7F-824B4C10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5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9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52.png"/><Relationship Id="rId5" Type="http://schemas.openxmlformats.org/officeDocument/2006/relationships/image" Target="../media/image17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22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18" Type="http://schemas.openxmlformats.org/officeDocument/2006/relationships/image" Target="../media/image64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6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61.png"/><Relationship Id="rId10" Type="http://schemas.openxmlformats.org/officeDocument/2006/relationships/image" Target="../media/image22.png"/><Relationship Id="rId19" Type="http://schemas.openxmlformats.org/officeDocument/2006/relationships/image" Target="../media/image6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18" Type="http://schemas.openxmlformats.org/officeDocument/2006/relationships/image" Target="../media/image71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7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77.png"/><Relationship Id="rId5" Type="http://schemas.openxmlformats.org/officeDocument/2006/relationships/image" Target="../media/image17.png"/><Relationship Id="rId15" Type="http://schemas.openxmlformats.org/officeDocument/2006/relationships/image" Target="../media/image44.png"/><Relationship Id="rId23" Type="http://schemas.openxmlformats.org/officeDocument/2006/relationships/image" Target="../media/image76.png"/><Relationship Id="rId10" Type="http://schemas.openxmlformats.org/officeDocument/2006/relationships/image" Target="../media/image22.png"/><Relationship Id="rId19" Type="http://schemas.openxmlformats.org/officeDocument/2006/relationships/image" Target="../media/image7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60.png"/><Relationship Id="rId22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18" Type="http://schemas.openxmlformats.org/officeDocument/2006/relationships/image" Target="../media/image82.png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8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88.png"/><Relationship Id="rId5" Type="http://schemas.openxmlformats.org/officeDocument/2006/relationships/image" Target="../media/image17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22.png"/><Relationship Id="rId19" Type="http://schemas.openxmlformats.org/officeDocument/2006/relationships/image" Target="../media/image8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18" Type="http://schemas.openxmlformats.org/officeDocument/2006/relationships/image" Target="../media/image36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9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2.png"/><Relationship Id="rId19" Type="http://schemas.openxmlformats.org/officeDocument/2006/relationships/image" Target="../media/image3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B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F632B4-F64B-4365-A78B-42DF48E0DC88}"/>
              </a:ext>
            </a:extLst>
          </p:cNvPr>
          <p:cNvSpPr/>
          <p:nvPr/>
        </p:nvSpPr>
        <p:spPr>
          <a:xfrm>
            <a:off x="2458173" y="5042964"/>
            <a:ext cx="6411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- SATU DATA INDONESIA-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xmlns="" id="{B4E38D79-A9C1-4070-88C7-9C04EC8C9527}"/>
              </a:ext>
            </a:extLst>
          </p:cNvPr>
          <p:cNvSpPr/>
          <p:nvPr/>
        </p:nvSpPr>
        <p:spPr>
          <a:xfrm>
            <a:off x="1152524" y="272690"/>
            <a:ext cx="4943476" cy="4324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4C5B76A-DA2F-474A-A6B2-EA60F6E95202}"/>
              </a:ext>
            </a:extLst>
          </p:cNvPr>
          <p:cNvSpPr/>
          <p:nvPr/>
        </p:nvSpPr>
        <p:spPr>
          <a:xfrm>
            <a:off x="-10159" y="-19584"/>
            <a:ext cx="12192000" cy="3301169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rgbClr val="98B47A">
              <a:alpha val="56000"/>
            </a:srgbClr>
          </a:solidFill>
          <a:ln>
            <a:noFill/>
          </a:ln>
          <a:effectLst>
            <a:glow rad="419100">
              <a:schemeClr val="accent1">
                <a:alpha val="34000"/>
              </a:schemeClr>
            </a:glow>
            <a:outerShdw blurRad="457200" dist="38100" dir="5400000" algn="t" rotWithShape="0">
              <a:prstClr val="black">
                <a:alpha val="76000"/>
              </a:prstClr>
            </a:outerShdw>
            <a:reflection dist="1270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FA153E7-DD71-4AC0-8DEF-B436EF672CD7}"/>
              </a:ext>
            </a:extLst>
          </p:cNvPr>
          <p:cNvSpPr/>
          <p:nvPr/>
        </p:nvSpPr>
        <p:spPr>
          <a:xfrm>
            <a:off x="-49376" y="-54499"/>
            <a:ext cx="12290752" cy="1227155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rgbClr val="98B47A">
              <a:alpha val="60000"/>
            </a:srgb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7E9A410D-2419-4A54-8B30-3D6E0190B789}"/>
              </a:ext>
            </a:extLst>
          </p:cNvPr>
          <p:cNvSpPr/>
          <p:nvPr/>
        </p:nvSpPr>
        <p:spPr>
          <a:xfrm>
            <a:off x="1172362" y="248980"/>
            <a:ext cx="4943476" cy="4324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6" name="object 80">
            <a:extLst>
              <a:ext uri="{FF2B5EF4-FFF2-40B4-BE49-F238E27FC236}">
                <a16:creationId xmlns:a16="http://schemas.microsoft.com/office/drawing/2014/main" xmlns="" id="{A73EE81E-4609-4F93-88EA-ABD44D38E0AE}"/>
              </a:ext>
            </a:extLst>
          </p:cNvPr>
          <p:cNvGrpSpPr/>
          <p:nvPr/>
        </p:nvGrpSpPr>
        <p:grpSpPr>
          <a:xfrm>
            <a:off x="6085841" y="682019"/>
            <a:ext cx="3066705" cy="1883945"/>
            <a:chOff x="1189482" y="177572"/>
            <a:chExt cx="3596128" cy="1874288"/>
          </a:xfrm>
        </p:grpSpPr>
        <p:sp>
          <p:nvSpPr>
            <p:cNvPr id="17" name="object 81">
              <a:extLst>
                <a:ext uri="{FF2B5EF4-FFF2-40B4-BE49-F238E27FC236}">
                  <a16:creationId xmlns:a16="http://schemas.microsoft.com/office/drawing/2014/main" xmlns="" id="{12CF7FC4-52FD-4FF9-99DD-72EFC5225942}"/>
                </a:ext>
              </a:extLst>
            </p:cNvPr>
            <p:cNvSpPr/>
            <p:nvPr/>
          </p:nvSpPr>
          <p:spPr>
            <a:xfrm>
              <a:off x="1189482" y="1172400"/>
              <a:ext cx="108623" cy="1086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3">
              <a:extLst>
                <a:ext uri="{FF2B5EF4-FFF2-40B4-BE49-F238E27FC236}">
                  <a16:creationId xmlns:a16="http://schemas.microsoft.com/office/drawing/2014/main" xmlns="" id="{83229E5D-8E76-488C-A514-59278A797565}"/>
                </a:ext>
              </a:extLst>
            </p:cNvPr>
            <p:cNvSpPr/>
            <p:nvPr/>
          </p:nvSpPr>
          <p:spPr>
            <a:xfrm>
              <a:off x="1734108" y="177572"/>
              <a:ext cx="3051502" cy="18742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583CA2-85C6-486E-A5A4-5CA0FF81A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574" y="1393605"/>
            <a:ext cx="3138146" cy="30603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74ACCAD-5539-49A6-BFE0-70390C1CA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77" y="2565964"/>
            <a:ext cx="2758602" cy="2007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88530AD-CCC0-4E26-A617-293E7A40E475}"/>
              </a:ext>
            </a:extLst>
          </p:cNvPr>
          <p:cNvSpPr/>
          <p:nvPr/>
        </p:nvSpPr>
        <p:spPr>
          <a:xfrm>
            <a:off x="4531624" y="5775299"/>
            <a:ext cx="2518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ata.go.id</a:t>
            </a:r>
          </a:p>
        </p:txBody>
      </p:sp>
    </p:spTree>
    <p:extLst>
      <p:ext uri="{BB962C8B-B14F-4D97-AF65-F5344CB8AC3E}">
        <p14:creationId xmlns:p14="http://schemas.microsoft.com/office/powerpoint/2010/main" val="340616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091 -0.05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1.45833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0" y="-578874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BA1F3-DFDF-4B31-9A74-8E71BE176AB7}"/>
              </a:ext>
            </a:extLst>
          </p:cNvPr>
          <p:cNvSpPr/>
          <p:nvPr/>
        </p:nvSpPr>
        <p:spPr>
          <a:xfrm>
            <a:off x="-282277" y="1789579"/>
            <a:ext cx="4929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algn="ctr">
              <a:lnSpc>
                <a:spcPct val="100000"/>
              </a:lnSpc>
              <a:spcBef>
                <a:spcPts val="100"/>
              </a:spcBef>
            </a:pPr>
            <a:r>
              <a:rPr lang="en-ID" sz="40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SATU </a:t>
            </a:r>
            <a:r>
              <a:rPr lang="en-ID" sz="4000" b="1" spc="13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DATA</a:t>
            </a:r>
            <a:r>
              <a:rPr lang="en-ID" sz="4000" b="1" spc="-10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ID" sz="4000" b="1" spc="21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INDONESIA</a:t>
            </a:r>
            <a:endParaRPr lang="en-ID" sz="40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35551F1-4444-4D7E-8856-48EA5133CA1E}"/>
              </a:ext>
            </a:extLst>
          </p:cNvPr>
          <p:cNvSpPr/>
          <p:nvPr/>
        </p:nvSpPr>
        <p:spPr>
          <a:xfrm>
            <a:off x="340716" y="1146495"/>
            <a:ext cx="452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PENYELENGGARA</a:t>
            </a: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xmlns="" id="{A3EE29BB-9ACC-4FCE-915F-5BB0651E4E78}"/>
              </a:ext>
            </a:extLst>
          </p:cNvPr>
          <p:cNvSpPr/>
          <p:nvPr/>
        </p:nvSpPr>
        <p:spPr>
          <a:xfrm>
            <a:off x="895135" y="-242540"/>
            <a:ext cx="2323462" cy="1607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CA0BCBF3-819B-44BF-83FD-DC105B8AC735}"/>
              </a:ext>
            </a:extLst>
          </p:cNvPr>
          <p:cNvGrpSpPr/>
          <p:nvPr/>
        </p:nvGrpSpPr>
        <p:grpSpPr>
          <a:xfrm>
            <a:off x="1153258" y="3558193"/>
            <a:ext cx="1807216" cy="1772570"/>
            <a:chOff x="1385185" y="689794"/>
            <a:chExt cx="579810" cy="786842"/>
          </a:xfrm>
          <a:solidFill>
            <a:srgbClr val="325F22"/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4CB295ED-FA0E-4A67-B08C-6E9DDE18CD21}"/>
                </a:ext>
              </a:extLst>
            </p:cNvPr>
            <p:cNvSpPr/>
            <p:nvPr/>
          </p:nvSpPr>
          <p:spPr>
            <a:xfrm>
              <a:off x="1385185" y="689794"/>
              <a:ext cx="579810" cy="5798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Tingkat Daerah</a:t>
              </a:r>
              <a:endParaRPr lang="id-ID" sz="2400" dirty="0"/>
            </a:p>
          </p:txBody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xmlns="" id="{A9B514B9-3422-4A2D-A795-384BA29FF4D1}"/>
                </a:ext>
              </a:extLst>
            </p:cNvPr>
            <p:cNvSpPr/>
            <p:nvPr/>
          </p:nvSpPr>
          <p:spPr>
            <a:xfrm rot="10800000">
              <a:off x="1509653" y="1191396"/>
              <a:ext cx="330876" cy="2852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400"/>
            </a:p>
          </p:txBody>
        </p:sp>
      </p:grpSp>
      <p:sp>
        <p:nvSpPr>
          <p:cNvPr id="41" name="object 7">
            <a:extLst>
              <a:ext uri="{FF2B5EF4-FFF2-40B4-BE49-F238E27FC236}">
                <a16:creationId xmlns:a16="http://schemas.microsoft.com/office/drawing/2014/main" xmlns="" id="{74A8CA13-EC9A-4D93-B78D-B418BC9CA9BB}"/>
              </a:ext>
            </a:extLst>
          </p:cNvPr>
          <p:cNvSpPr txBox="1"/>
          <p:nvPr/>
        </p:nvSpPr>
        <p:spPr>
          <a:xfrm>
            <a:off x="5655523" y="3595550"/>
            <a:ext cx="4416367" cy="511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</a:pP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Koordinator </a:t>
            </a:r>
            <a:r>
              <a:rPr sz="1500" b="1" spc="45" dirty="0">
                <a:solidFill>
                  <a:srgbClr val="FFFFFF"/>
                </a:solidFill>
                <a:latin typeface="Trebuchet MS"/>
                <a:cs typeface="Trebuchet MS"/>
              </a:rPr>
              <a:t>Forum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Satu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20" dirty="0">
                <a:solidFill>
                  <a:srgbClr val="FFFFFF"/>
                </a:solidFill>
                <a:latin typeface="Trebuchet MS"/>
                <a:cs typeface="Trebuchet MS"/>
              </a:rPr>
              <a:t>Data  </a:t>
            </a:r>
            <a:r>
              <a:rPr sz="1500" b="1" spc="95" dirty="0">
                <a:solidFill>
                  <a:srgbClr val="FFFFFF"/>
                </a:solidFill>
                <a:latin typeface="Trebuchet MS"/>
                <a:cs typeface="Trebuchet MS"/>
              </a:rPr>
              <a:t>Indonesia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Tingkat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Pusat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203254E4-DDFD-46E0-B857-D503DC4C49F8}"/>
              </a:ext>
            </a:extLst>
          </p:cNvPr>
          <p:cNvGrpSpPr/>
          <p:nvPr/>
        </p:nvGrpSpPr>
        <p:grpSpPr>
          <a:xfrm>
            <a:off x="4172623" y="912427"/>
            <a:ext cx="7844569" cy="5331122"/>
            <a:chOff x="413986" y="1106107"/>
            <a:chExt cx="4605372" cy="2806026"/>
          </a:xfrm>
        </p:grpSpPr>
        <p:grpSp>
          <p:nvGrpSpPr>
            <p:cNvPr id="59" name="object 26">
              <a:extLst>
                <a:ext uri="{FF2B5EF4-FFF2-40B4-BE49-F238E27FC236}">
                  <a16:creationId xmlns:a16="http://schemas.microsoft.com/office/drawing/2014/main" xmlns="" id="{C39E0651-0A37-40BF-8589-57C9F42D8437}"/>
                </a:ext>
              </a:extLst>
            </p:cNvPr>
            <p:cNvGrpSpPr/>
            <p:nvPr/>
          </p:nvGrpSpPr>
          <p:grpSpPr>
            <a:xfrm>
              <a:off x="1062024" y="3196488"/>
              <a:ext cx="534670" cy="715645"/>
              <a:chOff x="1062024" y="3196488"/>
              <a:chExt cx="534670" cy="715645"/>
            </a:xfrm>
          </p:grpSpPr>
          <p:sp>
            <p:nvSpPr>
              <p:cNvPr id="171" name="object 27">
                <a:extLst>
                  <a:ext uri="{FF2B5EF4-FFF2-40B4-BE49-F238E27FC236}">
                    <a16:creationId xmlns:a16="http://schemas.microsoft.com/office/drawing/2014/main" xmlns="" id="{BBE8C580-1AE3-4729-AEAE-DF62A1F30A00}"/>
                  </a:ext>
                </a:extLst>
              </p:cNvPr>
              <p:cNvSpPr/>
              <p:nvPr/>
            </p:nvSpPr>
            <p:spPr>
              <a:xfrm>
                <a:off x="1062024" y="3196488"/>
                <a:ext cx="534670" cy="715645"/>
              </a:xfrm>
              <a:custGeom>
                <a:avLst/>
                <a:gdLst/>
                <a:ahLst/>
                <a:cxnLst/>
                <a:rect l="l" t="t" r="r" b="b"/>
                <a:pathLst>
                  <a:path w="534669" h="715645">
                    <a:moveTo>
                      <a:pt x="534136" y="0"/>
                    </a:moveTo>
                    <a:lnTo>
                      <a:pt x="0" y="0"/>
                    </a:lnTo>
                    <a:lnTo>
                      <a:pt x="0" y="715340"/>
                    </a:lnTo>
                    <a:lnTo>
                      <a:pt x="534136" y="715340"/>
                    </a:lnTo>
                    <a:lnTo>
                      <a:pt x="534136" y="0"/>
                    </a:lnTo>
                    <a:close/>
                  </a:path>
                </a:pathLst>
              </a:custGeom>
              <a:solidFill>
                <a:srgbClr val="E0E1E0">
                  <a:alpha val="34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" name="object 28">
                <a:extLst>
                  <a:ext uri="{FF2B5EF4-FFF2-40B4-BE49-F238E27FC236}">
                    <a16:creationId xmlns:a16="http://schemas.microsoft.com/office/drawing/2014/main" xmlns="" id="{3D0467A9-9B49-4953-A632-90BBDD809984}"/>
                  </a:ext>
                </a:extLst>
              </p:cNvPr>
              <p:cNvSpPr/>
              <p:nvPr/>
            </p:nvSpPr>
            <p:spPr>
              <a:xfrm>
                <a:off x="1083868" y="3221736"/>
                <a:ext cx="488950" cy="66548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665479">
                    <a:moveTo>
                      <a:pt x="488403" y="0"/>
                    </a:moveTo>
                    <a:lnTo>
                      <a:pt x="0" y="0"/>
                    </a:lnTo>
                    <a:lnTo>
                      <a:pt x="0" y="665213"/>
                    </a:lnTo>
                    <a:lnTo>
                      <a:pt x="488403" y="665213"/>
                    </a:lnTo>
                    <a:lnTo>
                      <a:pt x="488403" y="0"/>
                    </a:lnTo>
                    <a:close/>
                  </a:path>
                </a:pathLst>
              </a:custGeom>
              <a:solidFill>
                <a:srgbClr val="FAFBFB">
                  <a:alpha val="34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" name="object 29">
                <a:extLst>
                  <a:ext uri="{FF2B5EF4-FFF2-40B4-BE49-F238E27FC236}">
                    <a16:creationId xmlns:a16="http://schemas.microsoft.com/office/drawing/2014/main" xmlns="" id="{1D5C6D39-0040-4657-B8E2-93FDE22C37DA}"/>
                  </a:ext>
                </a:extLst>
              </p:cNvPr>
              <p:cNvSpPr/>
              <p:nvPr/>
            </p:nvSpPr>
            <p:spPr>
              <a:xfrm>
                <a:off x="1261910" y="3445840"/>
                <a:ext cx="134620" cy="217170"/>
              </a:xfrm>
              <a:custGeom>
                <a:avLst/>
                <a:gdLst/>
                <a:ahLst/>
                <a:cxnLst/>
                <a:rect l="l" t="t" r="r" b="b"/>
                <a:pathLst>
                  <a:path w="134619" h="217170">
                    <a:moveTo>
                      <a:pt x="134391" y="0"/>
                    </a:moveTo>
                    <a:lnTo>
                      <a:pt x="0" y="0"/>
                    </a:lnTo>
                    <a:lnTo>
                      <a:pt x="0" y="217004"/>
                    </a:lnTo>
                    <a:lnTo>
                      <a:pt x="134391" y="217004"/>
                    </a:lnTo>
                    <a:lnTo>
                      <a:pt x="134391" y="0"/>
                    </a:lnTo>
                    <a:close/>
                  </a:path>
                </a:pathLst>
              </a:custGeom>
              <a:solidFill>
                <a:srgbClr val="E0E1E0">
                  <a:alpha val="34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0" name="object 57">
              <a:extLst>
                <a:ext uri="{FF2B5EF4-FFF2-40B4-BE49-F238E27FC236}">
                  <a16:creationId xmlns:a16="http://schemas.microsoft.com/office/drawing/2014/main" xmlns="" id="{2DC24CC1-BCC6-4C1A-B7A1-D987973F153C}"/>
                </a:ext>
              </a:extLst>
            </p:cNvPr>
            <p:cNvSpPr txBox="1"/>
            <p:nvPr/>
          </p:nvSpPr>
          <p:spPr>
            <a:xfrm>
              <a:off x="3508714" y="3421984"/>
              <a:ext cx="1167765" cy="120823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400" b="1" spc="65" dirty="0">
                  <a:solidFill>
                    <a:srgbClr val="404041"/>
                  </a:solidFill>
                  <a:latin typeface="Trebuchet MS"/>
                  <a:cs typeface="Trebuchet MS"/>
                </a:rPr>
                <a:t>Melakukan</a:t>
              </a:r>
              <a:r>
                <a:rPr sz="1400" b="1" spc="-25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1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pembinaan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61" name="object 58">
              <a:extLst>
                <a:ext uri="{FF2B5EF4-FFF2-40B4-BE49-F238E27FC236}">
                  <a16:creationId xmlns:a16="http://schemas.microsoft.com/office/drawing/2014/main" xmlns="" id="{409E5991-B510-47B0-A7E7-5509EFAFDA2D}"/>
                </a:ext>
              </a:extLst>
            </p:cNvPr>
            <p:cNvSpPr txBox="1"/>
            <p:nvPr/>
          </p:nvSpPr>
          <p:spPr>
            <a:xfrm>
              <a:off x="3508714" y="3537668"/>
              <a:ext cx="1091565" cy="120823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penyelenggaraan</a:t>
              </a:r>
              <a:r>
                <a:rPr sz="1400" b="1" spc="-30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1400" b="1" spc="65" dirty="0">
                  <a:solidFill>
                    <a:srgbClr val="404041"/>
                  </a:solidFill>
                  <a:latin typeface="Trebuchet MS"/>
                  <a:cs typeface="Trebuchet MS"/>
                </a:rPr>
                <a:t>SDI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62" name="object 59">
              <a:extLst>
                <a:ext uri="{FF2B5EF4-FFF2-40B4-BE49-F238E27FC236}">
                  <a16:creationId xmlns:a16="http://schemas.microsoft.com/office/drawing/2014/main" xmlns="" id="{3A01DD12-DEEF-44EE-9B88-941C5D4A759C}"/>
                </a:ext>
              </a:extLst>
            </p:cNvPr>
            <p:cNvSpPr txBox="1"/>
            <p:nvPr/>
          </p:nvSpPr>
          <p:spPr>
            <a:xfrm>
              <a:off x="3508714" y="3653351"/>
              <a:ext cx="770255" cy="120823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400" b="1" spc="40" dirty="0">
                  <a:solidFill>
                    <a:srgbClr val="404041"/>
                  </a:solidFill>
                  <a:latin typeface="Trebuchet MS"/>
                  <a:cs typeface="Trebuchet MS"/>
                </a:rPr>
                <a:t>tingkat</a:t>
              </a:r>
              <a:r>
                <a:rPr sz="1400" b="1" spc="-40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1400" b="1" spc="60" dirty="0">
                  <a:solidFill>
                    <a:srgbClr val="404041"/>
                  </a:solidFill>
                  <a:latin typeface="Trebuchet MS"/>
                  <a:cs typeface="Trebuchet MS"/>
                </a:rPr>
                <a:t>Daerah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63" name="object 60">
              <a:extLst>
                <a:ext uri="{FF2B5EF4-FFF2-40B4-BE49-F238E27FC236}">
                  <a16:creationId xmlns:a16="http://schemas.microsoft.com/office/drawing/2014/main" xmlns="" id="{B146BED2-0A3B-4E62-BD3C-7F29B73283ED}"/>
                </a:ext>
              </a:extLst>
            </p:cNvPr>
            <p:cNvSpPr txBox="1"/>
            <p:nvPr/>
          </p:nvSpPr>
          <p:spPr>
            <a:xfrm>
              <a:off x="669256" y="3422755"/>
              <a:ext cx="2006600" cy="23422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Memberikan </a:t>
              </a:r>
              <a:r>
                <a:rPr sz="1400" b="1" spc="45" dirty="0">
                  <a:solidFill>
                    <a:srgbClr val="404041"/>
                  </a:solidFill>
                  <a:latin typeface="Trebuchet MS"/>
                  <a:cs typeface="Trebuchet MS"/>
                </a:rPr>
                <a:t>rekomendasi </a:t>
              </a:r>
              <a:r>
                <a:rPr sz="1400" b="1" spc="65" dirty="0">
                  <a:solidFill>
                    <a:srgbClr val="404041"/>
                  </a:solidFill>
                  <a:latin typeface="Trebuchet MS"/>
                  <a:cs typeface="Trebuchet MS"/>
                </a:rPr>
                <a:t>dalam</a:t>
              </a:r>
              <a:r>
                <a:rPr sz="1400" b="1" spc="-95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1400" b="1" spc="35" dirty="0">
                  <a:solidFill>
                    <a:srgbClr val="404041"/>
                  </a:solidFill>
                  <a:latin typeface="Trebuchet MS"/>
                  <a:cs typeface="Trebuchet MS"/>
                </a:rPr>
                <a:t>proses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64" name="object 155">
              <a:extLst>
                <a:ext uri="{FF2B5EF4-FFF2-40B4-BE49-F238E27FC236}">
                  <a16:creationId xmlns:a16="http://schemas.microsoft.com/office/drawing/2014/main" xmlns="" id="{4119DEA9-539B-45DF-96B8-6088E84BEAD1}"/>
                </a:ext>
              </a:extLst>
            </p:cNvPr>
            <p:cNvSpPr txBox="1"/>
            <p:nvPr/>
          </p:nvSpPr>
          <p:spPr>
            <a:xfrm>
              <a:off x="823379" y="3008976"/>
              <a:ext cx="473075" cy="151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b="1" spc="-165" dirty="0">
                  <a:solidFill>
                    <a:srgbClr val="404041"/>
                  </a:solidFill>
                  <a:latin typeface="Trebuchet MS"/>
                  <a:cs typeface="Trebuchet MS"/>
                </a:rPr>
                <a:t>T</a:t>
              </a:r>
              <a:r>
                <a:rPr b="1" spc="120" dirty="0">
                  <a:solidFill>
                    <a:srgbClr val="404041"/>
                  </a:solidFill>
                  <a:latin typeface="Trebuchet MS"/>
                  <a:cs typeface="Trebuchet MS"/>
                </a:rPr>
                <a:t>ugas</a:t>
              </a:r>
              <a:endParaRPr dirty="0">
                <a:latin typeface="Trebuchet MS"/>
                <a:cs typeface="Trebuchet MS"/>
              </a:endParaRPr>
            </a:p>
          </p:txBody>
        </p:sp>
        <p:grpSp>
          <p:nvGrpSpPr>
            <p:cNvPr id="65" name="object 62">
              <a:extLst>
                <a:ext uri="{FF2B5EF4-FFF2-40B4-BE49-F238E27FC236}">
                  <a16:creationId xmlns:a16="http://schemas.microsoft.com/office/drawing/2014/main" xmlns="" id="{C60E8C79-92AD-4252-BCAF-35F7BC8EE87E}"/>
                </a:ext>
              </a:extLst>
            </p:cNvPr>
            <p:cNvGrpSpPr/>
            <p:nvPr/>
          </p:nvGrpSpPr>
          <p:grpSpPr>
            <a:xfrm>
              <a:off x="413986" y="1106107"/>
              <a:ext cx="3354070" cy="1818005"/>
              <a:chOff x="375936" y="1116736"/>
              <a:chExt cx="3354070" cy="1818005"/>
            </a:xfrm>
          </p:grpSpPr>
          <p:sp>
            <p:nvSpPr>
              <p:cNvPr id="75" name="object 63">
                <a:extLst>
                  <a:ext uri="{FF2B5EF4-FFF2-40B4-BE49-F238E27FC236}">
                    <a16:creationId xmlns:a16="http://schemas.microsoft.com/office/drawing/2014/main" xmlns="" id="{6FB9E61B-2BC7-420D-ABE6-8694BF7038C4}"/>
                  </a:ext>
                </a:extLst>
              </p:cNvPr>
              <p:cNvSpPr/>
              <p:nvPr/>
            </p:nvSpPr>
            <p:spPr>
              <a:xfrm>
                <a:off x="3635857" y="1819542"/>
                <a:ext cx="74917" cy="74917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64">
                <a:extLst>
                  <a:ext uri="{FF2B5EF4-FFF2-40B4-BE49-F238E27FC236}">
                    <a16:creationId xmlns:a16="http://schemas.microsoft.com/office/drawing/2014/main" xmlns="" id="{F1F7653C-235F-463E-BC5D-9460908D1E9B}"/>
                  </a:ext>
                </a:extLst>
              </p:cNvPr>
              <p:cNvSpPr/>
              <p:nvPr/>
            </p:nvSpPr>
            <p:spPr>
              <a:xfrm>
                <a:off x="3634727" y="2237524"/>
                <a:ext cx="74917" cy="74917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65">
                <a:extLst>
                  <a:ext uri="{FF2B5EF4-FFF2-40B4-BE49-F238E27FC236}">
                    <a16:creationId xmlns:a16="http://schemas.microsoft.com/office/drawing/2014/main" xmlns="" id="{AE65BF66-9BD1-4E86-ABFD-E69F7E1ABDD7}"/>
                  </a:ext>
                </a:extLst>
              </p:cNvPr>
              <p:cNvSpPr/>
              <p:nvPr/>
            </p:nvSpPr>
            <p:spPr>
              <a:xfrm>
                <a:off x="3621036" y="1537894"/>
                <a:ext cx="108623" cy="108610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66">
                <a:extLst>
                  <a:ext uri="{FF2B5EF4-FFF2-40B4-BE49-F238E27FC236}">
                    <a16:creationId xmlns:a16="http://schemas.microsoft.com/office/drawing/2014/main" xmlns="" id="{264925D8-A191-4292-BCC4-D3593AF425A6}"/>
                  </a:ext>
                </a:extLst>
              </p:cNvPr>
              <p:cNvSpPr/>
              <p:nvPr/>
            </p:nvSpPr>
            <p:spPr>
              <a:xfrm>
                <a:off x="3672192" y="1605496"/>
                <a:ext cx="0" cy="697230"/>
              </a:xfrm>
              <a:custGeom>
                <a:avLst/>
                <a:gdLst/>
                <a:ahLst/>
                <a:cxnLst/>
                <a:rect l="l" t="t" r="r" b="b"/>
                <a:pathLst>
                  <a:path h="697230">
                    <a:moveTo>
                      <a:pt x="0" y="0"/>
                    </a:moveTo>
                    <a:lnTo>
                      <a:pt x="0" y="697153"/>
                    </a:lnTo>
                  </a:path>
                </a:pathLst>
              </a:custGeom>
              <a:ln w="25400">
                <a:solidFill>
                  <a:srgbClr val="40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67">
                <a:extLst>
                  <a:ext uri="{FF2B5EF4-FFF2-40B4-BE49-F238E27FC236}">
                    <a16:creationId xmlns:a16="http://schemas.microsoft.com/office/drawing/2014/main" xmlns="" id="{6BFA8951-DF2D-43ED-B3B3-9A99EE01499E}"/>
                  </a:ext>
                </a:extLst>
              </p:cNvPr>
              <p:cNvSpPr/>
              <p:nvPr/>
            </p:nvSpPr>
            <p:spPr>
              <a:xfrm>
                <a:off x="624763" y="1264806"/>
                <a:ext cx="2870835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2870835" h="1544955">
                    <a:moveTo>
                      <a:pt x="2618371" y="0"/>
                    </a:moveTo>
                    <a:lnTo>
                      <a:pt x="251879" y="0"/>
                    </a:lnTo>
                    <a:lnTo>
                      <a:pt x="206605" y="4058"/>
                    </a:lnTo>
                    <a:lnTo>
                      <a:pt x="163992" y="15758"/>
                    </a:lnTo>
                    <a:lnTo>
                      <a:pt x="124753" y="34390"/>
                    </a:lnTo>
                    <a:lnTo>
                      <a:pt x="89599" y="59240"/>
                    </a:lnTo>
                    <a:lnTo>
                      <a:pt x="59240" y="89599"/>
                    </a:lnTo>
                    <a:lnTo>
                      <a:pt x="34390" y="124753"/>
                    </a:lnTo>
                    <a:lnTo>
                      <a:pt x="15758" y="163992"/>
                    </a:lnTo>
                    <a:lnTo>
                      <a:pt x="4058" y="206605"/>
                    </a:lnTo>
                    <a:lnTo>
                      <a:pt x="0" y="251879"/>
                    </a:lnTo>
                    <a:lnTo>
                      <a:pt x="0" y="1292555"/>
                    </a:lnTo>
                    <a:lnTo>
                      <a:pt x="4058" y="1337829"/>
                    </a:lnTo>
                    <a:lnTo>
                      <a:pt x="15758" y="1380441"/>
                    </a:lnTo>
                    <a:lnTo>
                      <a:pt x="34390" y="1419680"/>
                    </a:lnTo>
                    <a:lnTo>
                      <a:pt x="59240" y="1454835"/>
                    </a:lnTo>
                    <a:lnTo>
                      <a:pt x="89599" y="1485193"/>
                    </a:lnTo>
                    <a:lnTo>
                      <a:pt x="124753" y="1510044"/>
                    </a:lnTo>
                    <a:lnTo>
                      <a:pt x="163992" y="1528675"/>
                    </a:lnTo>
                    <a:lnTo>
                      <a:pt x="206605" y="1540375"/>
                    </a:lnTo>
                    <a:lnTo>
                      <a:pt x="251879" y="1544434"/>
                    </a:lnTo>
                    <a:lnTo>
                      <a:pt x="2618371" y="1544434"/>
                    </a:lnTo>
                    <a:lnTo>
                      <a:pt x="2663645" y="1540375"/>
                    </a:lnTo>
                    <a:lnTo>
                      <a:pt x="2706258" y="1528675"/>
                    </a:lnTo>
                    <a:lnTo>
                      <a:pt x="2745497" y="1510044"/>
                    </a:lnTo>
                    <a:lnTo>
                      <a:pt x="2780651" y="1485193"/>
                    </a:lnTo>
                    <a:lnTo>
                      <a:pt x="2811010" y="1454835"/>
                    </a:lnTo>
                    <a:lnTo>
                      <a:pt x="2835860" y="1419680"/>
                    </a:lnTo>
                    <a:lnTo>
                      <a:pt x="2854491" y="1380441"/>
                    </a:lnTo>
                    <a:lnTo>
                      <a:pt x="2866192" y="1337829"/>
                    </a:lnTo>
                    <a:lnTo>
                      <a:pt x="2870250" y="1292555"/>
                    </a:lnTo>
                    <a:lnTo>
                      <a:pt x="2870250" y="251879"/>
                    </a:lnTo>
                    <a:lnTo>
                      <a:pt x="2866192" y="206605"/>
                    </a:lnTo>
                    <a:lnTo>
                      <a:pt x="2854491" y="163992"/>
                    </a:lnTo>
                    <a:lnTo>
                      <a:pt x="2835860" y="124753"/>
                    </a:lnTo>
                    <a:lnTo>
                      <a:pt x="2811010" y="89599"/>
                    </a:lnTo>
                    <a:lnTo>
                      <a:pt x="2780651" y="59240"/>
                    </a:lnTo>
                    <a:lnTo>
                      <a:pt x="2745497" y="34390"/>
                    </a:lnTo>
                    <a:lnTo>
                      <a:pt x="2706258" y="15758"/>
                    </a:lnTo>
                    <a:lnTo>
                      <a:pt x="2663645" y="4058"/>
                    </a:lnTo>
                    <a:lnTo>
                      <a:pt x="2618371" y="0"/>
                    </a:lnTo>
                    <a:close/>
                  </a:path>
                </a:pathLst>
              </a:custGeom>
              <a:solidFill>
                <a:srgbClr val="DBDDD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68">
                <a:extLst>
                  <a:ext uri="{FF2B5EF4-FFF2-40B4-BE49-F238E27FC236}">
                    <a16:creationId xmlns:a16="http://schemas.microsoft.com/office/drawing/2014/main" xmlns="" id="{FFD12B63-7FA7-4ECE-92BE-9AFF627F69D8}"/>
                  </a:ext>
                </a:extLst>
              </p:cNvPr>
              <p:cNvSpPr/>
              <p:nvPr/>
            </p:nvSpPr>
            <p:spPr>
              <a:xfrm>
                <a:off x="3069323" y="2509850"/>
                <a:ext cx="188886" cy="257238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69">
                <a:extLst>
                  <a:ext uri="{FF2B5EF4-FFF2-40B4-BE49-F238E27FC236}">
                    <a16:creationId xmlns:a16="http://schemas.microsoft.com/office/drawing/2014/main" xmlns="" id="{6F8B17F5-32A3-48EE-A52A-C010C25A5A93}"/>
                  </a:ext>
                </a:extLst>
              </p:cNvPr>
              <p:cNvSpPr/>
              <p:nvPr/>
            </p:nvSpPr>
            <p:spPr>
              <a:xfrm>
                <a:off x="2207221" y="2188058"/>
                <a:ext cx="181216" cy="155409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70">
                <a:extLst>
                  <a:ext uri="{FF2B5EF4-FFF2-40B4-BE49-F238E27FC236}">
                    <a16:creationId xmlns:a16="http://schemas.microsoft.com/office/drawing/2014/main" xmlns="" id="{3E1A7C9F-1FC0-4097-94A2-FA93350246F6}"/>
                  </a:ext>
                </a:extLst>
              </p:cNvPr>
              <p:cNvSpPr/>
              <p:nvPr/>
            </p:nvSpPr>
            <p:spPr>
              <a:xfrm>
                <a:off x="1253197" y="1268450"/>
                <a:ext cx="1098550" cy="728980"/>
              </a:xfrm>
              <a:custGeom>
                <a:avLst/>
                <a:gdLst/>
                <a:ahLst/>
                <a:cxnLst/>
                <a:rect l="l" t="t" r="r" b="b"/>
                <a:pathLst>
                  <a:path w="1098550" h="728980">
                    <a:moveTo>
                      <a:pt x="1098346" y="0"/>
                    </a:moveTo>
                    <a:lnTo>
                      <a:pt x="0" y="0"/>
                    </a:lnTo>
                    <a:lnTo>
                      <a:pt x="0" y="18275"/>
                    </a:lnTo>
                    <a:lnTo>
                      <a:pt x="0" y="728548"/>
                    </a:lnTo>
                    <a:lnTo>
                      <a:pt x="1098346" y="728548"/>
                    </a:lnTo>
                    <a:lnTo>
                      <a:pt x="1098346" y="18275"/>
                    </a:lnTo>
                    <a:lnTo>
                      <a:pt x="1098346" y="0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71">
                <a:extLst>
                  <a:ext uri="{FF2B5EF4-FFF2-40B4-BE49-F238E27FC236}">
                    <a16:creationId xmlns:a16="http://schemas.microsoft.com/office/drawing/2014/main" xmlns="" id="{FE4D4450-49D2-4C81-BF6F-2F78154992EE}"/>
                  </a:ext>
                </a:extLst>
              </p:cNvPr>
              <p:cNvSpPr/>
              <p:nvPr/>
            </p:nvSpPr>
            <p:spPr>
              <a:xfrm>
                <a:off x="375939" y="1131748"/>
                <a:ext cx="372745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372745" h="374015">
                    <a:moveTo>
                      <a:pt x="183095" y="0"/>
                    </a:moveTo>
                    <a:lnTo>
                      <a:pt x="133792" y="7484"/>
                    </a:lnTo>
                    <a:lnTo>
                      <a:pt x="89658" y="27069"/>
                    </a:lnTo>
                    <a:lnTo>
                      <a:pt x="52452" y="56932"/>
                    </a:lnTo>
                    <a:lnTo>
                      <a:pt x="23934" y="95248"/>
                    </a:lnTo>
                    <a:lnTo>
                      <a:pt x="5864" y="140192"/>
                    </a:lnTo>
                    <a:lnTo>
                      <a:pt x="0" y="189941"/>
                    </a:lnTo>
                    <a:lnTo>
                      <a:pt x="7452" y="239469"/>
                    </a:lnTo>
                    <a:lnTo>
                      <a:pt x="26949" y="283805"/>
                    </a:lnTo>
                    <a:lnTo>
                      <a:pt x="56675" y="321179"/>
                    </a:lnTo>
                    <a:lnTo>
                      <a:pt x="94813" y="349827"/>
                    </a:lnTo>
                    <a:lnTo>
                      <a:pt x="139548" y="367981"/>
                    </a:lnTo>
                    <a:lnTo>
                      <a:pt x="189064" y="373875"/>
                    </a:lnTo>
                    <a:lnTo>
                      <a:pt x="238372" y="366385"/>
                    </a:lnTo>
                    <a:lnTo>
                      <a:pt x="282508" y="346796"/>
                    </a:lnTo>
                    <a:lnTo>
                      <a:pt x="319712" y="316931"/>
                    </a:lnTo>
                    <a:lnTo>
                      <a:pt x="348228" y="278614"/>
                    </a:lnTo>
                    <a:lnTo>
                      <a:pt x="349153" y="276313"/>
                    </a:lnTo>
                    <a:lnTo>
                      <a:pt x="187502" y="276313"/>
                    </a:lnTo>
                    <a:lnTo>
                      <a:pt x="152793" y="269835"/>
                    </a:lnTo>
                    <a:lnTo>
                      <a:pt x="124206" y="251118"/>
                    </a:lnTo>
                    <a:lnTo>
                      <a:pt x="104667" y="223012"/>
                    </a:lnTo>
                    <a:lnTo>
                      <a:pt x="97104" y="188366"/>
                    </a:lnTo>
                    <a:lnTo>
                      <a:pt x="103558" y="153493"/>
                    </a:lnTo>
                    <a:lnTo>
                      <a:pt x="122193" y="124769"/>
                    </a:lnTo>
                    <a:lnTo>
                      <a:pt x="150171" y="105139"/>
                    </a:lnTo>
                    <a:lnTo>
                      <a:pt x="184658" y="97548"/>
                    </a:lnTo>
                    <a:lnTo>
                      <a:pt x="348510" y="97548"/>
                    </a:lnTo>
                    <a:lnTo>
                      <a:pt x="345216" y="90058"/>
                    </a:lnTo>
                    <a:lnTo>
                      <a:pt x="315490" y="52684"/>
                    </a:lnTo>
                    <a:lnTo>
                      <a:pt x="277350" y="24038"/>
                    </a:lnTo>
                    <a:lnTo>
                      <a:pt x="232613" y="5888"/>
                    </a:lnTo>
                    <a:lnTo>
                      <a:pt x="183095" y="0"/>
                    </a:lnTo>
                    <a:close/>
                  </a:path>
                  <a:path w="372745" h="374015">
                    <a:moveTo>
                      <a:pt x="348510" y="97548"/>
                    </a:moveTo>
                    <a:lnTo>
                      <a:pt x="184658" y="97548"/>
                    </a:lnTo>
                    <a:lnTo>
                      <a:pt x="219363" y="104028"/>
                    </a:lnTo>
                    <a:lnTo>
                      <a:pt x="247954" y="122748"/>
                    </a:lnTo>
                    <a:lnTo>
                      <a:pt x="267496" y="150855"/>
                    </a:lnTo>
                    <a:lnTo>
                      <a:pt x="275056" y="185496"/>
                    </a:lnTo>
                    <a:lnTo>
                      <a:pt x="268609" y="220369"/>
                    </a:lnTo>
                    <a:lnTo>
                      <a:pt x="249977" y="249093"/>
                    </a:lnTo>
                    <a:lnTo>
                      <a:pt x="221996" y="268722"/>
                    </a:lnTo>
                    <a:lnTo>
                      <a:pt x="187502" y="276313"/>
                    </a:lnTo>
                    <a:lnTo>
                      <a:pt x="349153" y="276313"/>
                    </a:lnTo>
                    <a:lnTo>
                      <a:pt x="366297" y="233670"/>
                    </a:lnTo>
                    <a:lnTo>
                      <a:pt x="372160" y="183921"/>
                    </a:lnTo>
                    <a:lnTo>
                      <a:pt x="364712" y="134392"/>
                    </a:lnTo>
                    <a:lnTo>
                      <a:pt x="348510" y="97548"/>
                    </a:lnTo>
                    <a:close/>
                  </a:path>
                </a:pathLst>
              </a:custGeom>
              <a:solidFill>
                <a:srgbClr val="F5F5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72">
                <a:extLst>
                  <a:ext uri="{FF2B5EF4-FFF2-40B4-BE49-F238E27FC236}">
                    <a16:creationId xmlns:a16="http://schemas.microsoft.com/office/drawing/2014/main" xmlns="" id="{A7310B59-FAAE-4AA9-93B8-D5C3519DA674}"/>
                  </a:ext>
                </a:extLst>
              </p:cNvPr>
              <p:cNvSpPr/>
              <p:nvPr/>
            </p:nvSpPr>
            <p:spPr>
              <a:xfrm>
                <a:off x="375936" y="1131735"/>
                <a:ext cx="18923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189229" h="374015">
                    <a:moveTo>
                      <a:pt x="183095" y="0"/>
                    </a:moveTo>
                    <a:lnTo>
                      <a:pt x="133792" y="7485"/>
                    </a:lnTo>
                    <a:lnTo>
                      <a:pt x="89658" y="27072"/>
                    </a:lnTo>
                    <a:lnTo>
                      <a:pt x="52452" y="56937"/>
                    </a:lnTo>
                    <a:lnTo>
                      <a:pt x="23934" y="95253"/>
                    </a:lnTo>
                    <a:lnTo>
                      <a:pt x="5864" y="140196"/>
                    </a:lnTo>
                    <a:lnTo>
                      <a:pt x="0" y="189941"/>
                    </a:lnTo>
                    <a:lnTo>
                      <a:pt x="7453" y="239469"/>
                    </a:lnTo>
                    <a:lnTo>
                      <a:pt x="26953" y="283805"/>
                    </a:lnTo>
                    <a:lnTo>
                      <a:pt x="56681" y="321179"/>
                    </a:lnTo>
                    <a:lnTo>
                      <a:pt x="94822" y="349827"/>
                    </a:lnTo>
                    <a:lnTo>
                      <a:pt x="139560" y="367981"/>
                    </a:lnTo>
                    <a:lnTo>
                      <a:pt x="189077" y="373875"/>
                    </a:lnTo>
                    <a:lnTo>
                      <a:pt x="187515" y="276313"/>
                    </a:lnTo>
                    <a:lnTo>
                      <a:pt x="152798" y="269840"/>
                    </a:lnTo>
                    <a:lnTo>
                      <a:pt x="124207" y="251123"/>
                    </a:lnTo>
                    <a:lnTo>
                      <a:pt x="104667" y="223014"/>
                    </a:lnTo>
                    <a:lnTo>
                      <a:pt x="97104" y="188366"/>
                    </a:lnTo>
                    <a:lnTo>
                      <a:pt x="103558" y="153500"/>
                    </a:lnTo>
                    <a:lnTo>
                      <a:pt x="122193" y="124780"/>
                    </a:lnTo>
                    <a:lnTo>
                      <a:pt x="150171" y="105152"/>
                    </a:lnTo>
                    <a:lnTo>
                      <a:pt x="184658" y="97561"/>
                    </a:lnTo>
                    <a:lnTo>
                      <a:pt x="183095" y="0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73">
                <a:extLst>
                  <a:ext uri="{FF2B5EF4-FFF2-40B4-BE49-F238E27FC236}">
                    <a16:creationId xmlns:a16="http://schemas.microsoft.com/office/drawing/2014/main" xmlns="" id="{ABA147C7-5185-4CEC-AAD1-1DF09D4959B7}"/>
                  </a:ext>
                </a:extLst>
              </p:cNvPr>
              <p:cNvSpPr/>
              <p:nvPr/>
            </p:nvSpPr>
            <p:spPr>
              <a:xfrm>
                <a:off x="542325" y="1116736"/>
                <a:ext cx="217728" cy="213652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74">
                <a:extLst>
                  <a:ext uri="{FF2B5EF4-FFF2-40B4-BE49-F238E27FC236}">
                    <a16:creationId xmlns:a16="http://schemas.microsoft.com/office/drawing/2014/main" xmlns="" id="{0389B046-F84D-42EA-87CD-9830ADF7735E}"/>
                  </a:ext>
                </a:extLst>
              </p:cNvPr>
              <p:cNvSpPr/>
              <p:nvPr/>
            </p:nvSpPr>
            <p:spPr>
              <a:xfrm>
                <a:off x="1255971" y="2718791"/>
                <a:ext cx="126574" cy="103924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75">
                <a:extLst>
                  <a:ext uri="{FF2B5EF4-FFF2-40B4-BE49-F238E27FC236}">
                    <a16:creationId xmlns:a16="http://schemas.microsoft.com/office/drawing/2014/main" xmlns="" id="{8744E3B6-FE8C-4DF5-9DFA-F21F22C075CE}"/>
                  </a:ext>
                </a:extLst>
              </p:cNvPr>
              <p:cNvSpPr/>
              <p:nvPr/>
            </p:nvSpPr>
            <p:spPr>
              <a:xfrm>
                <a:off x="1205166" y="1382014"/>
                <a:ext cx="2052955" cy="1468755"/>
              </a:xfrm>
              <a:custGeom>
                <a:avLst/>
                <a:gdLst/>
                <a:ahLst/>
                <a:cxnLst/>
                <a:rect l="l" t="t" r="r" b="b"/>
                <a:pathLst>
                  <a:path w="2052954" h="1468755">
                    <a:moveTo>
                      <a:pt x="223799" y="1205115"/>
                    </a:moveTo>
                    <a:lnTo>
                      <a:pt x="221310" y="1205115"/>
                    </a:lnTo>
                    <a:lnTo>
                      <a:pt x="221310" y="1207350"/>
                    </a:lnTo>
                    <a:lnTo>
                      <a:pt x="213728" y="1271955"/>
                    </a:lnTo>
                    <a:lnTo>
                      <a:pt x="211759" y="1271955"/>
                    </a:lnTo>
                    <a:lnTo>
                      <a:pt x="211759" y="1288681"/>
                    </a:lnTo>
                    <a:lnTo>
                      <a:pt x="203568" y="1358455"/>
                    </a:lnTo>
                    <a:lnTo>
                      <a:pt x="201612" y="1358455"/>
                    </a:lnTo>
                    <a:lnTo>
                      <a:pt x="201612" y="1375181"/>
                    </a:lnTo>
                    <a:lnTo>
                      <a:pt x="194500" y="1435785"/>
                    </a:lnTo>
                    <a:lnTo>
                      <a:pt x="177203" y="1435785"/>
                    </a:lnTo>
                    <a:lnTo>
                      <a:pt x="182384" y="1375181"/>
                    </a:lnTo>
                    <a:lnTo>
                      <a:pt x="201612" y="1375181"/>
                    </a:lnTo>
                    <a:lnTo>
                      <a:pt x="201612" y="1358455"/>
                    </a:lnTo>
                    <a:lnTo>
                      <a:pt x="183819" y="1358455"/>
                    </a:lnTo>
                    <a:lnTo>
                      <a:pt x="189763" y="1288681"/>
                    </a:lnTo>
                    <a:lnTo>
                      <a:pt x="211759" y="1288681"/>
                    </a:lnTo>
                    <a:lnTo>
                      <a:pt x="211759" y="1271955"/>
                    </a:lnTo>
                    <a:lnTo>
                      <a:pt x="191211" y="1271955"/>
                    </a:lnTo>
                    <a:lnTo>
                      <a:pt x="196723" y="1207350"/>
                    </a:lnTo>
                    <a:lnTo>
                      <a:pt x="221310" y="1207350"/>
                    </a:lnTo>
                    <a:lnTo>
                      <a:pt x="221310" y="1205115"/>
                    </a:lnTo>
                    <a:lnTo>
                      <a:pt x="194487" y="1205115"/>
                    </a:lnTo>
                    <a:lnTo>
                      <a:pt x="194487" y="1207350"/>
                    </a:lnTo>
                    <a:lnTo>
                      <a:pt x="188976" y="1271955"/>
                    </a:lnTo>
                    <a:lnTo>
                      <a:pt x="187540" y="1271955"/>
                    </a:lnTo>
                    <a:lnTo>
                      <a:pt x="187540" y="1288681"/>
                    </a:lnTo>
                    <a:lnTo>
                      <a:pt x="181584" y="1358455"/>
                    </a:lnTo>
                    <a:lnTo>
                      <a:pt x="180149" y="1358455"/>
                    </a:lnTo>
                    <a:lnTo>
                      <a:pt x="180149" y="1375181"/>
                    </a:lnTo>
                    <a:lnTo>
                      <a:pt x="174967" y="1435785"/>
                    </a:lnTo>
                    <a:lnTo>
                      <a:pt x="156044" y="1435785"/>
                    </a:lnTo>
                    <a:lnTo>
                      <a:pt x="158051" y="1375181"/>
                    </a:lnTo>
                    <a:lnTo>
                      <a:pt x="180149" y="1375181"/>
                    </a:lnTo>
                    <a:lnTo>
                      <a:pt x="180149" y="1358455"/>
                    </a:lnTo>
                    <a:lnTo>
                      <a:pt x="158610" y="1358455"/>
                    </a:lnTo>
                    <a:lnTo>
                      <a:pt x="160934" y="1288681"/>
                    </a:lnTo>
                    <a:lnTo>
                      <a:pt x="187540" y="1288681"/>
                    </a:lnTo>
                    <a:lnTo>
                      <a:pt x="187540" y="1271955"/>
                    </a:lnTo>
                    <a:lnTo>
                      <a:pt x="161493" y="1271955"/>
                    </a:lnTo>
                    <a:lnTo>
                      <a:pt x="163639" y="1207350"/>
                    </a:lnTo>
                    <a:lnTo>
                      <a:pt x="194487" y="1207350"/>
                    </a:lnTo>
                    <a:lnTo>
                      <a:pt x="194487" y="1205115"/>
                    </a:lnTo>
                    <a:lnTo>
                      <a:pt x="161417" y="1205115"/>
                    </a:lnTo>
                    <a:lnTo>
                      <a:pt x="161417" y="1207350"/>
                    </a:lnTo>
                    <a:lnTo>
                      <a:pt x="159270" y="1271955"/>
                    </a:lnTo>
                    <a:lnTo>
                      <a:pt x="158711" y="1271955"/>
                    </a:lnTo>
                    <a:lnTo>
                      <a:pt x="158711" y="1288681"/>
                    </a:lnTo>
                    <a:lnTo>
                      <a:pt x="156387" y="1358455"/>
                    </a:lnTo>
                    <a:lnTo>
                      <a:pt x="155829" y="1358455"/>
                    </a:lnTo>
                    <a:lnTo>
                      <a:pt x="155829" y="1375181"/>
                    </a:lnTo>
                    <a:lnTo>
                      <a:pt x="153822" y="1435785"/>
                    </a:lnTo>
                    <a:lnTo>
                      <a:pt x="124155" y="1435785"/>
                    </a:lnTo>
                    <a:lnTo>
                      <a:pt x="122758" y="1375181"/>
                    </a:lnTo>
                    <a:lnTo>
                      <a:pt x="155829" y="1375181"/>
                    </a:lnTo>
                    <a:lnTo>
                      <a:pt x="155829" y="1358455"/>
                    </a:lnTo>
                    <a:lnTo>
                      <a:pt x="122377" y="1358455"/>
                    </a:lnTo>
                    <a:lnTo>
                      <a:pt x="121932" y="1339075"/>
                    </a:lnTo>
                    <a:lnTo>
                      <a:pt x="121932" y="1435785"/>
                    </a:lnTo>
                    <a:lnTo>
                      <a:pt x="93116" y="1435785"/>
                    </a:lnTo>
                    <a:lnTo>
                      <a:pt x="90881" y="1407045"/>
                    </a:lnTo>
                    <a:lnTo>
                      <a:pt x="90881" y="1435785"/>
                    </a:lnTo>
                    <a:lnTo>
                      <a:pt x="63944" y="1435785"/>
                    </a:lnTo>
                    <a:lnTo>
                      <a:pt x="61683" y="1421371"/>
                    </a:lnTo>
                    <a:lnTo>
                      <a:pt x="61683" y="1435785"/>
                    </a:lnTo>
                    <a:lnTo>
                      <a:pt x="40944" y="1435785"/>
                    </a:lnTo>
                    <a:lnTo>
                      <a:pt x="30784" y="1375181"/>
                    </a:lnTo>
                    <a:lnTo>
                      <a:pt x="52184" y="1375181"/>
                    </a:lnTo>
                    <a:lnTo>
                      <a:pt x="61683" y="1435785"/>
                    </a:lnTo>
                    <a:lnTo>
                      <a:pt x="61683" y="1421371"/>
                    </a:lnTo>
                    <a:lnTo>
                      <a:pt x="54444" y="1375181"/>
                    </a:lnTo>
                    <a:lnTo>
                      <a:pt x="86169" y="1375181"/>
                    </a:lnTo>
                    <a:lnTo>
                      <a:pt x="90881" y="1435785"/>
                    </a:lnTo>
                    <a:lnTo>
                      <a:pt x="90881" y="1407045"/>
                    </a:lnTo>
                    <a:lnTo>
                      <a:pt x="88404" y="1375181"/>
                    </a:lnTo>
                    <a:lnTo>
                      <a:pt x="120535" y="1375181"/>
                    </a:lnTo>
                    <a:lnTo>
                      <a:pt x="121932" y="1435785"/>
                    </a:lnTo>
                    <a:lnTo>
                      <a:pt x="121932" y="1339075"/>
                    </a:lnTo>
                    <a:lnTo>
                      <a:pt x="120777" y="1288681"/>
                    </a:lnTo>
                    <a:lnTo>
                      <a:pt x="158711" y="1288681"/>
                    </a:lnTo>
                    <a:lnTo>
                      <a:pt x="158711" y="1271955"/>
                    </a:lnTo>
                    <a:lnTo>
                      <a:pt x="120383" y="1271955"/>
                    </a:lnTo>
                    <a:lnTo>
                      <a:pt x="120154" y="1262024"/>
                    </a:lnTo>
                    <a:lnTo>
                      <a:pt x="120154" y="1358455"/>
                    </a:lnTo>
                    <a:lnTo>
                      <a:pt x="87096" y="1358455"/>
                    </a:lnTo>
                    <a:lnTo>
                      <a:pt x="84874" y="1329804"/>
                    </a:lnTo>
                    <a:lnTo>
                      <a:pt x="84874" y="1358455"/>
                    </a:lnTo>
                    <a:lnTo>
                      <a:pt x="51816" y="1358455"/>
                    </a:lnTo>
                    <a:lnTo>
                      <a:pt x="49568" y="1344180"/>
                    </a:lnTo>
                    <a:lnTo>
                      <a:pt x="49568" y="1358455"/>
                    </a:lnTo>
                    <a:lnTo>
                      <a:pt x="27965" y="1358455"/>
                    </a:lnTo>
                    <a:lnTo>
                      <a:pt x="16268" y="1288681"/>
                    </a:lnTo>
                    <a:lnTo>
                      <a:pt x="38569" y="1288681"/>
                    </a:lnTo>
                    <a:lnTo>
                      <a:pt x="49568" y="1358455"/>
                    </a:lnTo>
                    <a:lnTo>
                      <a:pt x="49568" y="1344180"/>
                    </a:lnTo>
                    <a:lnTo>
                      <a:pt x="40830" y="1288681"/>
                    </a:lnTo>
                    <a:lnTo>
                      <a:pt x="79451" y="1288681"/>
                    </a:lnTo>
                    <a:lnTo>
                      <a:pt x="84874" y="1358455"/>
                    </a:lnTo>
                    <a:lnTo>
                      <a:pt x="84874" y="1329804"/>
                    </a:lnTo>
                    <a:lnTo>
                      <a:pt x="81686" y="1288681"/>
                    </a:lnTo>
                    <a:lnTo>
                      <a:pt x="118541" y="1288681"/>
                    </a:lnTo>
                    <a:lnTo>
                      <a:pt x="120154" y="1358455"/>
                    </a:lnTo>
                    <a:lnTo>
                      <a:pt x="120154" y="1262024"/>
                    </a:lnTo>
                    <a:lnTo>
                      <a:pt x="118897" y="1207350"/>
                    </a:lnTo>
                    <a:lnTo>
                      <a:pt x="161417" y="1207350"/>
                    </a:lnTo>
                    <a:lnTo>
                      <a:pt x="161417" y="1205115"/>
                    </a:lnTo>
                    <a:lnTo>
                      <a:pt x="118160" y="1205115"/>
                    </a:lnTo>
                    <a:lnTo>
                      <a:pt x="118160" y="1271955"/>
                    </a:lnTo>
                    <a:lnTo>
                      <a:pt x="80378" y="1271955"/>
                    </a:lnTo>
                    <a:lnTo>
                      <a:pt x="78143" y="1243253"/>
                    </a:lnTo>
                    <a:lnTo>
                      <a:pt x="78143" y="1271955"/>
                    </a:lnTo>
                    <a:lnTo>
                      <a:pt x="38176" y="1271955"/>
                    </a:lnTo>
                    <a:lnTo>
                      <a:pt x="35928" y="1257896"/>
                    </a:lnTo>
                    <a:lnTo>
                      <a:pt x="35928" y="1271955"/>
                    </a:lnTo>
                    <a:lnTo>
                      <a:pt x="13462" y="1271955"/>
                    </a:lnTo>
                    <a:lnTo>
                      <a:pt x="2628" y="1207350"/>
                    </a:lnTo>
                    <a:lnTo>
                      <a:pt x="25488" y="1207350"/>
                    </a:lnTo>
                    <a:lnTo>
                      <a:pt x="26708" y="1214564"/>
                    </a:lnTo>
                    <a:lnTo>
                      <a:pt x="28981" y="1228458"/>
                    </a:lnTo>
                    <a:lnTo>
                      <a:pt x="32105" y="1247965"/>
                    </a:lnTo>
                    <a:lnTo>
                      <a:pt x="35928" y="1271955"/>
                    </a:lnTo>
                    <a:lnTo>
                      <a:pt x="35928" y="1257896"/>
                    </a:lnTo>
                    <a:lnTo>
                      <a:pt x="31521" y="1230299"/>
                    </a:lnTo>
                    <a:lnTo>
                      <a:pt x="29654" y="1218768"/>
                    </a:lnTo>
                    <a:lnTo>
                      <a:pt x="28397" y="1211440"/>
                    </a:lnTo>
                    <a:lnTo>
                      <a:pt x="27597" y="1207350"/>
                    </a:lnTo>
                    <a:lnTo>
                      <a:pt x="73139" y="1207350"/>
                    </a:lnTo>
                    <a:lnTo>
                      <a:pt x="78143" y="1271955"/>
                    </a:lnTo>
                    <a:lnTo>
                      <a:pt x="78143" y="1243253"/>
                    </a:lnTo>
                    <a:lnTo>
                      <a:pt x="75349" y="1207350"/>
                    </a:lnTo>
                    <a:lnTo>
                      <a:pt x="116662" y="1207350"/>
                    </a:lnTo>
                    <a:lnTo>
                      <a:pt x="118160" y="1271955"/>
                    </a:lnTo>
                    <a:lnTo>
                      <a:pt x="118160" y="1205115"/>
                    </a:lnTo>
                    <a:lnTo>
                      <a:pt x="0" y="1205115"/>
                    </a:lnTo>
                    <a:lnTo>
                      <a:pt x="40322" y="1445501"/>
                    </a:lnTo>
                    <a:lnTo>
                      <a:pt x="60871" y="1467281"/>
                    </a:lnTo>
                    <a:lnTo>
                      <a:pt x="61518" y="1467510"/>
                    </a:lnTo>
                    <a:lnTo>
                      <a:pt x="62191" y="1467624"/>
                    </a:lnTo>
                    <a:lnTo>
                      <a:pt x="63677" y="1467942"/>
                    </a:lnTo>
                    <a:lnTo>
                      <a:pt x="65201" y="1468094"/>
                    </a:lnTo>
                    <a:lnTo>
                      <a:pt x="66751" y="1468158"/>
                    </a:lnTo>
                    <a:lnTo>
                      <a:pt x="66789" y="1468386"/>
                    </a:lnTo>
                    <a:lnTo>
                      <a:pt x="67881" y="1468208"/>
                    </a:lnTo>
                    <a:lnTo>
                      <a:pt x="169506" y="1468208"/>
                    </a:lnTo>
                    <a:lnTo>
                      <a:pt x="171335" y="1468018"/>
                    </a:lnTo>
                    <a:lnTo>
                      <a:pt x="196735" y="1435785"/>
                    </a:lnTo>
                    <a:lnTo>
                      <a:pt x="203847" y="1375181"/>
                    </a:lnTo>
                    <a:lnTo>
                      <a:pt x="205803" y="1358455"/>
                    </a:lnTo>
                    <a:lnTo>
                      <a:pt x="213995" y="1288681"/>
                    </a:lnTo>
                    <a:lnTo>
                      <a:pt x="215188" y="1278547"/>
                    </a:lnTo>
                    <a:lnTo>
                      <a:pt x="216065" y="1271955"/>
                    </a:lnTo>
                    <a:lnTo>
                      <a:pt x="223532" y="1207350"/>
                    </a:lnTo>
                    <a:lnTo>
                      <a:pt x="223799" y="1205115"/>
                    </a:lnTo>
                    <a:close/>
                  </a:path>
                  <a:path w="2052954" h="1468755">
                    <a:moveTo>
                      <a:pt x="1843341" y="0"/>
                    </a:moveTo>
                    <a:lnTo>
                      <a:pt x="1795145" y="0"/>
                    </a:lnTo>
                    <a:lnTo>
                      <a:pt x="1795145" y="192481"/>
                    </a:lnTo>
                    <a:lnTo>
                      <a:pt x="1843341" y="192481"/>
                    </a:lnTo>
                    <a:lnTo>
                      <a:pt x="1843341" y="0"/>
                    </a:lnTo>
                    <a:close/>
                  </a:path>
                  <a:path w="2052954" h="1468755">
                    <a:moveTo>
                      <a:pt x="1914220" y="41973"/>
                    </a:moveTo>
                    <a:lnTo>
                      <a:pt x="1866023" y="41973"/>
                    </a:lnTo>
                    <a:lnTo>
                      <a:pt x="1866023" y="192481"/>
                    </a:lnTo>
                    <a:lnTo>
                      <a:pt x="1914220" y="192481"/>
                    </a:lnTo>
                    <a:lnTo>
                      <a:pt x="1914220" y="41973"/>
                    </a:lnTo>
                    <a:close/>
                  </a:path>
                  <a:path w="2052954" h="1468755">
                    <a:moveTo>
                      <a:pt x="1986165" y="76352"/>
                    </a:moveTo>
                    <a:lnTo>
                      <a:pt x="1937981" y="76352"/>
                    </a:lnTo>
                    <a:lnTo>
                      <a:pt x="1937981" y="192481"/>
                    </a:lnTo>
                    <a:lnTo>
                      <a:pt x="1986165" y="192481"/>
                    </a:lnTo>
                    <a:lnTo>
                      <a:pt x="1986165" y="76352"/>
                    </a:lnTo>
                    <a:close/>
                  </a:path>
                  <a:path w="2052954" h="1468755">
                    <a:moveTo>
                      <a:pt x="2052777" y="123520"/>
                    </a:moveTo>
                    <a:lnTo>
                      <a:pt x="2004593" y="123520"/>
                    </a:lnTo>
                    <a:lnTo>
                      <a:pt x="2004593" y="192481"/>
                    </a:lnTo>
                    <a:lnTo>
                      <a:pt x="2052777" y="192481"/>
                    </a:lnTo>
                    <a:lnTo>
                      <a:pt x="2052777" y="123520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76">
                <a:extLst>
                  <a:ext uri="{FF2B5EF4-FFF2-40B4-BE49-F238E27FC236}">
                    <a16:creationId xmlns:a16="http://schemas.microsoft.com/office/drawing/2014/main" xmlns="" id="{756D4E8F-AF2D-476C-83CE-C0A5274F19D5}"/>
                  </a:ext>
                </a:extLst>
              </p:cNvPr>
              <p:cNvSpPr/>
              <p:nvPr/>
            </p:nvSpPr>
            <p:spPr>
              <a:xfrm>
                <a:off x="2901495" y="1769664"/>
                <a:ext cx="331470" cy="329565"/>
              </a:xfrm>
              <a:custGeom>
                <a:avLst/>
                <a:gdLst/>
                <a:ahLst/>
                <a:cxnLst/>
                <a:rect l="l" t="t" r="r" b="b"/>
                <a:pathLst>
                  <a:path w="331469" h="329564">
                    <a:moveTo>
                      <a:pt x="160051" y="0"/>
                    </a:moveTo>
                    <a:lnTo>
                      <a:pt x="118160" y="6777"/>
                    </a:lnTo>
                    <a:lnTo>
                      <a:pt x="78887" y="24186"/>
                    </a:lnTo>
                    <a:lnTo>
                      <a:pt x="44484" y="52150"/>
                    </a:lnTo>
                    <a:lnTo>
                      <a:pt x="18756" y="88169"/>
                    </a:lnTo>
                    <a:lnTo>
                      <a:pt x="3954" y="128300"/>
                    </a:lnTo>
                    <a:lnTo>
                      <a:pt x="0" y="170305"/>
                    </a:lnTo>
                    <a:lnTo>
                      <a:pt x="6817" y="211946"/>
                    </a:lnTo>
                    <a:lnTo>
                      <a:pt x="24330" y="250984"/>
                    </a:lnTo>
                    <a:lnTo>
                      <a:pt x="52460" y="285183"/>
                    </a:lnTo>
                    <a:lnTo>
                      <a:pt x="88698" y="310753"/>
                    </a:lnTo>
                    <a:lnTo>
                      <a:pt x="129071" y="325464"/>
                    </a:lnTo>
                    <a:lnTo>
                      <a:pt x="171327" y="329391"/>
                    </a:lnTo>
                    <a:lnTo>
                      <a:pt x="213217" y="322613"/>
                    </a:lnTo>
                    <a:lnTo>
                      <a:pt x="252488" y="305205"/>
                    </a:lnTo>
                    <a:lnTo>
                      <a:pt x="286889" y="277245"/>
                    </a:lnTo>
                    <a:lnTo>
                      <a:pt x="311036" y="243441"/>
                    </a:lnTo>
                    <a:lnTo>
                      <a:pt x="168384" y="243441"/>
                    </a:lnTo>
                    <a:lnTo>
                      <a:pt x="138349" y="238689"/>
                    </a:lnTo>
                    <a:lnTo>
                      <a:pt x="111553" y="222292"/>
                    </a:lnTo>
                    <a:lnTo>
                      <a:pt x="93271" y="196836"/>
                    </a:lnTo>
                    <a:lnTo>
                      <a:pt x="86458" y="167376"/>
                    </a:lnTo>
                    <a:lnTo>
                      <a:pt x="91236" y="137523"/>
                    </a:lnTo>
                    <a:lnTo>
                      <a:pt x="107730" y="110888"/>
                    </a:lnTo>
                    <a:lnTo>
                      <a:pt x="133349" y="92717"/>
                    </a:lnTo>
                    <a:lnTo>
                      <a:pt x="162994" y="85948"/>
                    </a:lnTo>
                    <a:lnTo>
                      <a:pt x="310425" y="85948"/>
                    </a:lnTo>
                    <a:lnTo>
                      <a:pt x="307044" y="78411"/>
                    </a:lnTo>
                    <a:lnTo>
                      <a:pt x="278914" y="44213"/>
                    </a:lnTo>
                    <a:lnTo>
                      <a:pt x="242680" y="18642"/>
                    </a:lnTo>
                    <a:lnTo>
                      <a:pt x="202309" y="3929"/>
                    </a:lnTo>
                    <a:lnTo>
                      <a:pt x="160051" y="0"/>
                    </a:lnTo>
                    <a:close/>
                  </a:path>
                  <a:path w="331469" h="329564">
                    <a:moveTo>
                      <a:pt x="310425" y="85948"/>
                    </a:moveTo>
                    <a:lnTo>
                      <a:pt x="162994" y="85948"/>
                    </a:lnTo>
                    <a:lnTo>
                      <a:pt x="193030" y="90700"/>
                    </a:lnTo>
                    <a:lnTo>
                      <a:pt x="219821" y="107091"/>
                    </a:lnTo>
                    <a:lnTo>
                      <a:pt x="238102" y="132549"/>
                    </a:lnTo>
                    <a:lnTo>
                      <a:pt x="244916" y="162013"/>
                    </a:lnTo>
                    <a:lnTo>
                      <a:pt x="240137" y="191871"/>
                    </a:lnTo>
                    <a:lnTo>
                      <a:pt x="223643" y="218508"/>
                    </a:lnTo>
                    <a:lnTo>
                      <a:pt x="198026" y="236673"/>
                    </a:lnTo>
                    <a:lnTo>
                      <a:pt x="168384" y="243441"/>
                    </a:lnTo>
                    <a:lnTo>
                      <a:pt x="311036" y="243441"/>
                    </a:lnTo>
                    <a:lnTo>
                      <a:pt x="312618" y="241226"/>
                    </a:lnTo>
                    <a:lnTo>
                      <a:pt x="327420" y="201096"/>
                    </a:lnTo>
                    <a:lnTo>
                      <a:pt x="331374" y="159091"/>
                    </a:lnTo>
                    <a:lnTo>
                      <a:pt x="324557" y="117450"/>
                    </a:lnTo>
                    <a:lnTo>
                      <a:pt x="310425" y="85948"/>
                    </a:lnTo>
                    <a:close/>
                  </a:path>
                </a:pathLst>
              </a:custGeom>
              <a:solidFill>
                <a:srgbClr val="F5F5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77">
                <a:extLst>
                  <a:ext uri="{FF2B5EF4-FFF2-40B4-BE49-F238E27FC236}">
                    <a16:creationId xmlns:a16="http://schemas.microsoft.com/office/drawing/2014/main" xmlns="" id="{B4BD9A95-33A6-4F5D-935F-C016A7E82F13}"/>
                  </a:ext>
                </a:extLst>
              </p:cNvPr>
              <p:cNvSpPr/>
              <p:nvPr/>
            </p:nvSpPr>
            <p:spPr>
              <a:xfrm>
                <a:off x="2901484" y="1769677"/>
                <a:ext cx="2794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285750">
                    <a:moveTo>
                      <a:pt x="160050" y="0"/>
                    </a:moveTo>
                    <a:lnTo>
                      <a:pt x="118158" y="6777"/>
                    </a:lnTo>
                    <a:lnTo>
                      <a:pt x="78885" y="24186"/>
                    </a:lnTo>
                    <a:lnTo>
                      <a:pt x="44483" y="52150"/>
                    </a:lnTo>
                    <a:lnTo>
                      <a:pt x="18755" y="88168"/>
                    </a:lnTo>
                    <a:lnTo>
                      <a:pt x="3952" y="128297"/>
                    </a:lnTo>
                    <a:lnTo>
                      <a:pt x="0" y="170299"/>
                    </a:lnTo>
                    <a:lnTo>
                      <a:pt x="6819" y="211936"/>
                    </a:lnTo>
                    <a:lnTo>
                      <a:pt x="24335" y="250972"/>
                    </a:lnTo>
                    <a:lnTo>
                      <a:pt x="52471" y="285170"/>
                    </a:lnTo>
                    <a:lnTo>
                      <a:pt x="111552" y="222292"/>
                    </a:lnTo>
                    <a:lnTo>
                      <a:pt x="93277" y="196834"/>
                    </a:lnTo>
                    <a:lnTo>
                      <a:pt x="86466" y="167370"/>
                    </a:lnTo>
                    <a:lnTo>
                      <a:pt x="91242" y="137512"/>
                    </a:lnTo>
                    <a:lnTo>
                      <a:pt x="107729" y="110875"/>
                    </a:lnTo>
                    <a:lnTo>
                      <a:pt x="133348" y="92716"/>
                    </a:lnTo>
                    <a:lnTo>
                      <a:pt x="162994" y="85947"/>
                    </a:lnTo>
                    <a:lnTo>
                      <a:pt x="193034" y="90696"/>
                    </a:lnTo>
                    <a:lnTo>
                      <a:pt x="219832" y="107091"/>
                    </a:lnTo>
                    <a:lnTo>
                      <a:pt x="278912" y="44213"/>
                    </a:lnTo>
                    <a:lnTo>
                      <a:pt x="242679" y="18642"/>
                    </a:lnTo>
                    <a:lnTo>
                      <a:pt x="202307" y="3929"/>
                    </a:lnTo>
                    <a:lnTo>
                      <a:pt x="160050" y="0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78">
                <a:extLst>
                  <a:ext uri="{FF2B5EF4-FFF2-40B4-BE49-F238E27FC236}">
                    <a16:creationId xmlns:a16="http://schemas.microsoft.com/office/drawing/2014/main" xmlns="" id="{17BB537D-F397-437A-8A53-B07758741853}"/>
                  </a:ext>
                </a:extLst>
              </p:cNvPr>
              <p:cNvSpPr/>
              <p:nvPr/>
            </p:nvSpPr>
            <p:spPr>
              <a:xfrm>
                <a:off x="3105772" y="1786941"/>
                <a:ext cx="135255" cy="281305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281305">
                    <a:moveTo>
                      <a:pt x="67856" y="0"/>
                    </a:moveTo>
                    <a:lnTo>
                      <a:pt x="5359" y="81813"/>
                    </a:lnTo>
                    <a:lnTo>
                      <a:pt x="26181" y="111559"/>
                    </a:lnTo>
                    <a:lnTo>
                      <a:pt x="31073" y="144468"/>
                    </a:lnTo>
                    <a:lnTo>
                      <a:pt x="21768" y="177853"/>
                    </a:lnTo>
                    <a:lnTo>
                      <a:pt x="0" y="209029"/>
                    </a:lnTo>
                    <a:lnTo>
                      <a:pt x="83045" y="280987"/>
                    </a:lnTo>
                    <a:lnTo>
                      <a:pt x="110585" y="243787"/>
                    </a:lnTo>
                    <a:lnTo>
                      <a:pt x="127807" y="202990"/>
                    </a:lnTo>
                    <a:lnTo>
                      <a:pt x="134960" y="160165"/>
                    </a:lnTo>
                    <a:lnTo>
                      <a:pt x="132293" y="116884"/>
                    </a:lnTo>
                    <a:lnTo>
                      <a:pt x="120054" y="74715"/>
                    </a:lnTo>
                    <a:lnTo>
                      <a:pt x="98492" y="35231"/>
                    </a:lnTo>
                    <a:lnTo>
                      <a:pt x="67856" y="0"/>
                    </a:lnTo>
                    <a:close/>
                  </a:path>
                </a:pathLst>
              </a:custGeom>
              <a:solidFill>
                <a:srgbClr val="FAFB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79">
                <a:extLst>
                  <a:ext uri="{FF2B5EF4-FFF2-40B4-BE49-F238E27FC236}">
                    <a16:creationId xmlns:a16="http://schemas.microsoft.com/office/drawing/2014/main" xmlns="" id="{0681D80C-BA31-44E9-A0A5-0105096483B2}"/>
                  </a:ext>
                </a:extLst>
              </p:cNvPr>
              <p:cNvSpPr/>
              <p:nvPr/>
            </p:nvSpPr>
            <p:spPr>
              <a:xfrm>
                <a:off x="925563" y="2086610"/>
                <a:ext cx="470534" cy="132715"/>
              </a:xfrm>
              <a:custGeom>
                <a:avLst/>
                <a:gdLst/>
                <a:ahLst/>
                <a:cxnLst/>
                <a:rect l="l" t="t" r="r" b="b"/>
                <a:pathLst>
                  <a:path w="470534" h="132714">
                    <a:moveTo>
                      <a:pt x="463829" y="0"/>
                    </a:moveTo>
                    <a:lnTo>
                      <a:pt x="6172" y="0"/>
                    </a:lnTo>
                    <a:lnTo>
                      <a:pt x="0" y="6159"/>
                    </a:lnTo>
                    <a:lnTo>
                      <a:pt x="0" y="126225"/>
                    </a:lnTo>
                    <a:lnTo>
                      <a:pt x="6172" y="132372"/>
                    </a:lnTo>
                    <a:lnTo>
                      <a:pt x="463829" y="132372"/>
                    </a:lnTo>
                    <a:lnTo>
                      <a:pt x="469976" y="126225"/>
                    </a:lnTo>
                    <a:lnTo>
                      <a:pt x="469976" y="6159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80">
                <a:extLst>
                  <a:ext uri="{FF2B5EF4-FFF2-40B4-BE49-F238E27FC236}">
                    <a16:creationId xmlns:a16="http://schemas.microsoft.com/office/drawing/2014/main" xmlns="" id="{4F371D89-7698-4A2C-A5D4-B46D4BEDCFE6}"/>
                  </a:ext>
                </a:extLst>
              </p:cNvPr>
              <p:cNvSpPr/>
              <p:nvPr/>
            </p:nvSpPr>
            <p:spPr>
              <a:xfrm>
                <a:off x="973826" y="2128271"/>
                <a:ext cx="57150" cy="5778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785">
                    <a:moveTo>
                      <a:pt x="25342" y="0"/>
                    </a:moveTo>
                    <a:lnTo>
                      <a:pt x="14858" y="3277"/>
                    </a:lnTo>
                    <a:lnTo>
                      <a:pt x="6122" y="10599"/>
                    </a:lnTo>
                    <a:lnTo>
                      <a:pt x="905" y="20748"/>
                    </a:lnTo>
                    <a:lnTo>
                      <a:pt x="0" y="31737"/>
                    </a:lnTo>
                    <a:lnTo>
                      <a:pt x="3263" y="42266"/>
                    </a:lnTo>
                    <a:lnTo>
                      <a:pt x="10555" y="51036"/>
                    </a:lnTo>
                    <a:lnTo>
                      <a:pt x="20662" y="56280"/>
                    </a:lnTo>
                    <a:lnTo>
                      <a:pt x="31603" y="57191"/>
                    </a:lnTo>
                    <a:lnTo>
                      <a:pt x="42086" y="53913"/>
                    </a:lnTo>
                    <a:lnTo>
                      <a:pt x="50814" y="46591"/>
                    </a:lnTo>
                    <a:lnTo>
                      <a:pt x="56031" y="36440"/>
                    </a:lnTo>
                    <a:lnTo>
                      <a:pt x="56937" y="25449"/>
                    </a:lnTo>
                    <a:lnTo>
                      <a:pt x="53673" y="14919"/>
                    </a:lnTo>
                    <a:lnTo>
                      <a:pt x="46381" y="6154"/>
                    </a:lnTo>
                    <a:lnTo>
                      <a:pt x="36282" y="911"/>
                    </a:lnTo>
                    <a:lnTo>
                      <a:pt x="25342" y="0"/>
                    </a:lnTo>
                    <a:close/>
                  </a:path>
                </a:pathLst>
              </a:custGeom>
              <a:solidFill>
                <a:srgbClr val="F5F5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81">
                <a:extLst>
                  <a:ext uri="{FF2B5EF4-FFF2-40B4-BE49-F238E27FC236}">
                    <a16:creationId xmlns:a16="http://schemas.microsoft.com/office/drawing/2014/main" xmlns="" id="{95B80043-D89C-41B3-8172-2940250EC2DA}"/>
                  </a:ext>
                </a:extLst>
              </p:cNvPr>
              <p:cNvSpPr/>
              <p:nvPr/>
            </p:nvSpPr>
            <p:spPr>
              <a:xfrm>
                <a:off x="985840" y="2146668"/>
                <a:ext cx="33020" cy="21590"/>
              </a:xfrm>
              <a:custGeom>
                <a:avLst/>
                <a:gdLst/>
                <a:ahLst/>
                <a:cxnLst/>
                <a:rect l="l" t="t" r="r" b="b"/>
                <a:pathLst>
                  <a:path w="33019" h="21589">
                    <a:moveTo>
                      <a:pt x="723" y="7289"/>
                    </a:moveTo>
                    <a:lnTo>
                      <a:pt x="0" y="8026"/>
                    </a:lnTo>
                    <a:lnTo>
                      <a:pt x="4889" y="13576"/>
                    </a:lnTo>
                    <a:lnTo>
                      <a:pt x="12598" y="21488"/>
                    </a:lnTo>
                    <a:lnTo>
                      <a:pt x="14939" y="19202"/>
                    </a:lnTo>
                    <a:lnTo>
                      <a:pt x="11861" y="19202"/>
                    </a:lnTo>
                    <a:lnTo>
                      <a:pt x="12614" y="18457"/>
                    </a:lnTo>
                    <a:lnTo>
                      <a:pt x="6261" y="12217"/>
                    </a:lnTo>
                    <a:lnTo>
                      <a:pt x="723" y="7289"/>
                    </a:lnTo>
                    <a:close/>
                  </a:path>
                  <a:path w="33019" h="21589">
                    <a:moveTo>
                      <a:pt x="12614" y="18457"/>
                    </a:moveTo>
                    <a:lnTo>
                      <a:pt x="11861" y="19202"/>
                    </a:lnTo>
                    <a:lnTo>
                      <a:pt x="13373" y="19202"/>
                    </a:lnTo>
                    <a:lnTo>
                      <a:pt x="12614" y="18457"/>
                    </a:lnTo>
                    <a:close/>
                  </a:path>
                  <a:path w="33019" h="21589">
                    <a:moveTo>
                      <a:pt x="32131" y="0"/>
                    </a:moveTo>
                    <a:lnTo>
                      <a:pt x="24536" y="6743"/>
                    </a:lnTo>
                    <a:lnTo>
                      <a:pt x="12614" y="18457"/>
                    </a:lnTo>
                    <a:lnTo>
                      <a:pt x="13373" y="19202"/>
                    </a:lnTo>
                    <a:lnTo>
                      <a:pt x="14939" y="19202"/>
                    </a:lnTo>
                    <a:lnTo>
                      <a:pt x="26085" y="8318"/>
                    </a:lnTo>
                    <a:lnTo>
                      <a:pt x="32981" y="863"/>
                    </a:lnTo>
                    <a:lnTo>
                      <a:pt x="32131" y="0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82">
                <a:extLst>
                  <a:ext uri="{FF2B5EF4-FFF2-40B4-BE49-F238E27FC236}">
                    <a16:creationId xmlns:a16="http://schemas.microsoft.com/office/drawing/2014/main" xmlns="" id="{4496DF9E-4114-4051-B4D7-A0F145B23CB5}"/>
                  </a:ext>
                </a:extLst>
              </p:cNvPr>
              <p:cNvSpPr/>
              <p:nvPr/>
            </p:nvSpPr>
            <p:spPr>
              <a:xfrm>
                <a:off x="1104747" y="2141397"/>
                <a:ext cx="208915" cy="2667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6669">
                    <a:moveTo>
                      <a:pt x="207302" y="0"/>
                    </a:moveTo>
                    <a:lnTo>
                      <a:pt x="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207302" y="2540"/>
                    </a:lnTo>
                    <a:lnTo>
                      <a:pt x="207302" y="1270"/>
                    </a:lnTo>
                    <a:lnTo>
                      <a:pt x="207302" y="0"/>
                    </a:lnTo>
                    <a:close/>
                  </a:path>
                  <a:path w="208915" h="26669">
                    <a:moveTo>
                      <a:pt x="208546" y="23977"/>
                    </a:moveTo>
                    <a:lnTo>
                      <a:pt x="1244" y="23977"/>
                    </a:lnTo>
                    <a:lnTo>
                      <a:pt x="1244" y="25247"/>
                    </a:lnTo>
                    <a:lnTo>
                      <a:pt x="1244" y="26517"/>
                    </a:lnTo>
                    <a:lnTo>
                      <a:pt x="208546" y="26517"/>
                    </a:lnTo>
                    <a:lnTo>
                      <a:pt x="208546" y="25247"/>
                    </a:lnTo>
                    <a:lnTo>
                      <a:pt x="208546" y="23977"/>
                    </a:lnTo>
                    <a:close/>
                  </a:path>
                </a:pathLst>
              </a:custGeom>
              <a:solidFill>
                <a:srgbClr val="FAFB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83">
                <a:extLst>
                  <a:ext uri="{FF2B5EF4-FFF2-40B4-BE49-F238E27FC236}">
                    <a16:creationId xmlns:a16="http://schemas.microsoft.com/office/drawing/2014/main" xmlns="" id="{EA60D548-C864-46A5-B54F-E9DFA25E1C01}"/>
                  </a:ext>
                </a:extLst>
              </p:cNvPr>
              <p:cNvSpPr/>
              <p:nvPr/>
            </p:nvSpPr>
            <p:spPr>
              <a:xfrm>
                <a:off x="2826042" y="2184082"/>
                <a:ext cx="212725" cy="668655"/>
              </a:xfrm>
              <a:custGeom>
                <a:avLst/>
                <a:gdLst/>
                <a:ahLst/>
                <a:cxnLst/>
                <a:rect l="l" t="t" r="r" b="b"/>
                <a:pathLst>
                  <a:path w="212725" h="668655">
                    <a:moveTo>
                      <a:pt x="0" y="668032"/>
                    </a:moveTo>
                    <a:lnTo>
                      <a:pt x="212267" y="668032"/>
                    </a:lnTo>
                    <a:lnTo>
                      <a:pt x="212267" y="0"/>
                    </a:lnTo>
                    <a:lnTo>
                      <a:pt x="0" y="0"/>
                    </a:lnTo>
                    <a:lnTo>
                      <a:pt x="0" y="668032"/>
                    </a:lnTo>
                    <a:close/>
                  </a:path>
                </a:pathLst>
              </a:custGeom>
              <a:solidFill>
                <a:srgbClr val="F5F5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84">
                <a:extLst>
                  <a:ext uri="{FF2B5EF4-FFF2-40B4-BE49-F238E27FC236}">
                    <a16:creationId xmlns:a16="http://schemas.microsoft.com/office/drawing/2014/main" xmlns="" id="{1BE845FF-D4CB-49A0-A80A-36C981904000}"/>
                  </a:ext>
                </a:extLst>
              </p:cNvPr>
              <p:cNvSpPr/>
              <p:nvPr/>
            </p:nvSpPr>
            <p:spPr>
              <a:xfrm>
                <a:off x="2846730" y="2189111"/>
                <a:ext cx="363855" cy="663575"/>
              </a:xfrm>
              <a:custGeom>
                <a:avLst/>
                <a:gdLst/>
                <a:ahLst/>
                <a:cxnLst/>
                <a:rect l="l" t="t" r="r" b="b"/>
                <a:pathLst>
                  <a:path w="363855" h="663575">
                    <a:moveTo>
                      <a:pt x="182054" y="13449"/>
                    </a:moveTo>
                    <a:lnTo>
                      <a:pt x="0" y="6997"/>
                    </a:lnTo>
                    <a:lnTo>
                      <a:pt x="0" y="143637"/>
                    </a:lnTo>
                    <a:lnTo>
                      <a:pt x="182054" y="143637"/>
                    </a:lnTo>
                    <a:lnTo>
                      <a:pt x="182054" y="13449"/>
                    </a:lnTo>
                    <a:close/>
                  </a:path>
                  <a:path w="363855" h="663575">
                    <a:moveTo>
                      <a:pt x="363664" y="4089"/>
                    </a:moveTo>
                    <a:lnTo>
                      <a:pt x="194983" y="0"/>
                    </a:lnTo>
                    <a:lnTo>
                      <a:pt x="191579" y="663016"/>
                    </a:lnTo>
                    <a:lnTo>
                      <a:pt x="363664" y="663016"/>
                    </a:lnTo>
                    <a:lnTo>
                      <a:pt x="363664" y="4089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85">
                <a:extLst>
                  <a:ext uri="{FF2B5EF4-FFF2-40B4-BE49-F238E27FC236}">
                    <a16:creationId xmlns:a16="http://schemas.microsoft.com/office/drawing/2014/main" xmlns="" id="{F5F04DFC-6ACD-4529-904E-85675AB50F55}"/>
                  </a:ext>
                </a:extLst>
              </p:cNvPr>
              <p:cNvSpPr/>
              <p:nvPr/>
            </p:nvSpPr>
            <p:spPr>
              <a:xfrm>
                <a:off x="2909481" y="2231859"/>
                <a:ext cx="5778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57785" h="47625">
                    <a:moveTo>
                      <a:pt x="55702" y="0"/>
                    </a:moveTo>
                    <a:lnTo>
                      <a:pt x="0" y="1841"/>
                    </a:lnTo>
                    <a:lnTo>
                      <a:pt x="0" y="22021"/>
                    </a:lnTo>
                    <a:lnTo>
                      <a:pt x="55702" y="22021"/>
                    </a:lnTo>
                    <a:lnTo>
                      <a:pt x="55702" y="0"/>
                    </a:lnTo>
                    <a:close/>
                  </a:path>
                  <a:path w="57785" h="47625">
                    <a:moveTo>
                      <a:pt x="57531" y="38989"/>
                    </a:moveTo>
                    <a:lnTo>
                      <a:pt x="0" y="38989"/>
                    </a:lnTo>
                    <a:lnTo>
                      <a:pt x="0" y="47244"/>
                    </a:lnTo>
                    <a:lnTo>
                      <a:pt x="57531" y="47244"/>
                    </a:lnTo>
                    <a:lnTo>
                      <a:pt x="57531" y="38989"/>
                    </a:lnTo>
                    <a:close/>
                  </a:path>
                </a:pathLst>
              </a:custGeom>
              <a:solidFill>
                <a:srgbClr val="F5F5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86">
                <a:extLst>
                  <a:ext uri="{FF2B5EF4-FFF2-40B4-BE49-F238E27FC236}">
                    <a16:creationId xmlns:a16="http://schemas.microsoft.com/office/drawing/2014/main" xmlns="" id="{14E69D22-B802-4CB6-9A9C-9F33210842E3}"/>
                  </a:ext>
                </a:extLst>
              </p:cNvPr>
              <p:cNvSpPr/>
              <p:nvPr/>
            </p:nvSpPr>
            <p:spPr>
              <a:xfrm>
                <a:off x="2846730" y="2674912"/>
                <a:ext cx="182245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82244" h="137160">
                    <a:moveTo>
                      <a:pt x="0" y="0"/>
                    </a:moveTo>
                    <a:lnTo>
                      <a:pt x="0" y="136639"/>
                    </a:lnTo>
                    <a:lnTo>
                      <a:pt x="182054" y="136639"/>
                    </a:lnTo>
                    <a:lnTo>
                      <a:pt x="182054" y="6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87">
                <a:extLst>
                  <a:ext uri="{FF2B5EF4-FFF2-40B4-BE49-F238E27FC236}">
                    <a16:creationId xmlns:a16="http://schemas.microsoft.com/office/drawing/2014/main" xmlns="" id="{E06ABDA1-B029-4FCA-8272-5C17DF6B3EC5}"/>
                  </a:ext>
                </a:extLst>
              </p:cNvPr>
              <p:cNvSpPr/>
              <p:nvPr/>
            </p:nvSpPr>
            <p:spPr>
              <a:xfrm>
                <a:off x="2909481" y="2710662"/>
                <a:ext cx="5778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57785" h="47625">
                    <a:moveTo>
                      <a:pt x="55702" y="0"/>
                    </a:moveTo>
                    <a:lnTo>
                      <a:pt x="0" y="1841"/>
                    </a:lnTo>
                    <a:lnTo>
                      <a:pt x="0" y="22021"/>
                    </a:lnTo>
                    <a:lnTo>
                      <a:pt x="55702" y="22021"/>
                    </a:lnTo>
                    <a:lnTo>
                      <a:pt x="55702" y="0"/>
                    </a:lnTo>
                    <a:close/>
                  </a:path>
                  <a:path w="57785" h="47625">
                    <a:moveTo>
                      <a:pt x="57531" y="38989"/>
                    </a:moveTo>
                    <a:lnTo>
                      <a:pt x="0" y="38989"/>
                    </a:lnTo>
                    <a:lnTo>
                      <a:pt x="0" y="47244"/>
                    </a:lnTo>
                    <a:lnTo>
                      <a:pt x="57531" y="47244"/>
                    </a:lnTo>
                    <a:lnTo>
                      <a:pt x="57531" y="38989"/>
                    </a:lnTo>
                    <a:close/>
                  </a:path>
                </a:pathLst>
              </a:custGeom>
              <a:solidFill>
                <a:srgbClr val="F5F5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88">
                <a:extLst>
                  <a:ext uri="{FF2B5EF4-FFF2-40B4-BE49-F238E27FC236}">
                    <a16:creationId xmlns:a16="http://schemas.microsoft.com/office/drawing/2014/main" xmlns="" id="{4EB5810E-BD4F-452B-AD57-8ACCD2E4F2CD}"/>
                  </a:ext>
                </a:extLst>
              </p:cNvPr>
              <p:cNvSpPr/>
              <p:nvPr/>
            </p:nvSpPr>
            <p:spPr>
              <a:xfrm>
                <a:off x="2846730" y="2350135"/>
                <a:ext cx="182245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82244" h="137160">
                    <a:moveTo>
                      <a:pt x="0" y="0"/>
                    </a:moveTo>
                    <a:lnTo>
                      <a:pt x="0" y="136639"/>
                    </a:lnTo>
                    <a:lnTo>
                      <a:pt x="182054" y="136639"/>
                    </a:lnTo>
                    <a:lnTo>
                      <a:pt x="182054" y="6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89">
                <a:extLst>
                  <a:ext uri="{FF2B5EF4-FFF2-40B4-BE49-F238E27FC236}">
                    <a16:creationId xmlns:a16="http://schemas.microsoft.com/office/drawing/2014/main" xmlns="" id="{EFE3433B-997A-4BF4-A9C3-47B23A176318}"/>
                  </a:ext>
                </a:extLst>
              </p:cNvPr>
              <p:cNvSpPr/>
              <p:nvPr/>
            </p:nvSpPr>
            <p:spPr>
              <a:xfrm>
                <a:off x="2909481" y="2385885"/>
                <a:ext cx="5778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57785" h="47625">
                    <a:moveTo>
                      <a:pt x="55702" y="0"/>
                    </a:moveTo>
                    <a:lnTo>
                      <a:pt x="0" y="1841"/>
                    </a:lnTo>
                    <a:lnTo>
                      <a:pt x="0" y="22021"/>
                    </a:lnTo>
                    <a:lnTo>
                      <a:pt x="55702" y="22021"/>
                    </a:lnTo>
                    <a:lnTo>
                      <a:pt x="55702" y="0"/>
                    </a:lnTo>
                    <a:close/>
                  </a:path>
                  <a:path w="57785" h="47625">
                    <a:moveTo>
                      <a:pt x="57531" y="38989"/>
                    </a:moveTo>
                    <a:lnTo>
                      <a:pt x="0" y="38989"/>
                    </a:lnTo>
                    <a:lnTo>
                      <a:pt x="0" y="47244"/>
                    </a:lnTo>
                    <a:lnTo>
                      <a:pt x="57531" y="47244"/>
                    </a:lnTo>
                    <a:lnTo>
                      <a:pt x="57531" y="38989"/>
                    </a:lnTo>
                    <a:close/>
                  </a:path>
                </a:pathLst>
              </a:custGeom>
              <a:solidFill>
                <a:srgbClr val="F5F5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90">
                <a:extLst>
                  <a:ext uri="{FF2B5EF4-FFF2-40B4-BE49-F238E27FC236}">
                    <a16:creationId xmlns:a16="http://schemas.microsoft.com/office/drawing/2014/main" xmlns="" id="{8B203609-FC00-4978-9443-760C12DFE2AC}"/>
                  </a:ext>
                </a:extLst>
              </p:cNvPr>
              <p:cNvSpPr/>
              <p:nvPr/>
            </p:nvSpPr>
            <p:spPr>
              <a:xfrm>
                <a:off x="2844368" y="2513736"/>
                <a:ext cx="182245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82244" h="137160">
                    <a:moveTo>
                      <a:pt x="182054" y="0"/>
                    </a:moveTo>
                    <a:lnTo>
                      <a:pt x="0" y="0"/>
                    </a:lnTo>
                    <a:lnTo>
                      <a:pt x="0" y="136639"/>
                    </a:lnTo>
                    <a:lnTo>
                      <a:pt x="182054" y="136639"/>
                    </a:lnTo>
                    <a:lnTo>
                      <a:pt x="182054" y="0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91">
                <a:extLst>
                  <a:ext uri="{FF2B5EF4-FFF2-40B4-BE49-F238E27FC236}">
                    <a16:creationId xmlns:a16="http://schemas.microsoft.com/office/drawing/2014/main" xmlns="" id="{291FF26C-E91E-4EE4-9C29-D84B12B554A3}"/>
                  </a:ext>
                </a:extLst>
              </p:cNvPr>
              <p:cNvSpPr/>
              <p:nvPr/>
            </p:nvSpPr>
            <p:spPr>
              <a:xfrm>
                <a:off x="2908350" y="2573591"/>
                <a:ext cx="5461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44450">
                    <a:moveTo>
                      <a:pt x="52362" y="0"/>
                    </a:moveTo>
                    <a:lnTo>
                      <a:pt x="0" y="1727"/>
                    </a:lnTo>
                    <a:lnTo>
                      <a:pt x="0" y="20701"/>
                    </a:lnTo>
                    <a:lnTo>
                      <a:pt x="52362" y="20701"/>
                    </a:lnTo>
                    <a:lnTo>
                      <a:pt x="52362" y="0"/>
                    </a:lnTo>
                    <a:close/>
                  </a:path>
                  <a:path w="54610" h="44450">
                    <a:moveTo>
                      <a:pt x="54076" y="36652"/>
                    </a:moveTo>
                    <a:lnTo>
                      <a:pt x="0" y="36652"/>
                    </a:lnTo>
                    <a:lnTo>
                      <a:pt x="0" y="44411"/>
                    </a:lnTo>
                    <a:lnTo>
                      <a:pt x="54076" y="44411"/>
                    </a:lnTo>
                    <a:lnTo>
                      <a:pt x="54076" y="36652"/>
                    </a:lnTo>
                    <a:close/>
                  </a:path>
                </a:pathLst>
              </a:custGeom>
              <a:solidFill>
                <a:srgbClr val="F5F5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92">
                <a:extLst>
                  <a:ext uri="{FF2B5EF4-FFF2-40B4-BE49-F238E27FC236}">
                    <a16:creationId xmlns:a16="http://schemas.microsoft.com/office/drawing/2014/main" xmlns="" id="{FDC85275-9B01-46E4-8362-BCD5891D8D24}"/>
                  </a:ext>
                </a:extLst>
              </p:cNvPr>
              <p:cNvSpPr/>
              <p:nvPr/>
            </p:nvSpPr>
            <p:spPr>
              <a:xfrm>
                <a:off x="1187348" y="1286726"/>
                <a:ext cx="1137920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1137920" h="746125">
                    <a:moveTo>
                      <a:pt x="1137450" y="0"/>
                    </a:moveTo>
                    <a:lnTo>
                      <a:pt x="0" y="0"/>
                    </a:lnTo>
                    <a:lnTo>
                      <a:pt x="0" y="746086"/>
                    </a:lnTo>
                    <a:lnTo>
                      <a:pt x="1137450" y="746086"/>
                    </a:lnTo>
                    <a:lnTo>
                      <a:pt x="1137450" y="0"/>
                    </a:lnTo>
                    <a:close/>
                  </a:path>
                </a:pathLst>
              </a:custGeom>
              <a:solidFill>
                <a:srgbClr val="FAFB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93">
                <a:extLst>
                  <a:ext uri="{FF2B5EF4-FFF2-40B4-BE49-F238E27FC236}">
                    <a16:creationId xmlns:a16="http://schemas.microsoft.com/office/drawing/2014/main" xmlns="" id="{B10581CB-EED7-42A0-BC8F-288E5FF05F53}"/>
                  </a:ext>
                </a:extLst>
              </p:cNvPr>
              <p:cNvSpPr/>
              <p:nvPr/>
            </p:nvSpPr>
            <p:spPr>
              <a:xfrm>
                <a:off x="1186243" y="1286052"/>
                <a:ext cx="1139825" cy="748665"/>
              </a:xfrm>
              <a:custGeom>
                <a:avLst/>
                <a:gdLst/>
                <a:ahLst/>
                <a:cxnLst/>
                <a:rect l="l" t="t" r="r" b="b"/>
                <a:pathLst>
                  <a:path w="1139825" h="748664">
                    <a:moveTo>
                      <a:pt x="1139431" y="0"/>
                    </a:moveTo>
                    <a:lnTo>
                      <a:pt x="0" y="0"/>
                    </a:lnTo>
                    <a:lnTo>
                      <a:pt x="0" y="1270"/>
                    </a:lnTo>
                    <a:lnTo>
                      <a:pt x="38" y="748042"/>
                    </a:lnTo>
                    <a:lnTo>
                      <a:pt x="2197" y="748042"/>
                    </a:lnTo>
                    <a:lnTo>
                      <a:pt x="2197" y="746760"/>
                    </a:lnTo>
                    <a:lnTo>
                      <a:pt x="1137678" y="746760"/>
                    </a:lnTo>
                    <a:lnTo>
                      <a:pt x="2197" y="745756"/>
                    </a:lnTo>
                    <a:lnTo>
                      <a:pt x="2197" y="1790"/>
                    </a:lnTo>
                    <a:lnTo>
                      <a:pt x="1137678" y="1574"/>
                    </a:lnTo>
                    <a:lnTo>
                      <a:pt x="1137678" y="746760"/>
                    </a:lnTo>
                    <a:lnTo>
                      <a:pt x="1138986" y="746772"/>
                    </a:lnTo>
                    <a:lnTo>
                      <a:pt x="1138986" y="1270"/>
                    </a:lnTo>
                    <a:lnTo>
                      <a:pt x="1139431" y="1270"/>
                    </a:lnTo>
                    <a:lnTo>
                      <a:pt x="1139431" y="0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94">
                <a:extLst>
                  <a:ext uri="{FF2B5EF4-FFF2-40B4-BE49-F238E27FC236}">
                    <a16:creationId xmlns:a16="http://schemas.microsoft.com/office/drawing/2014/main" xmlns="" id="{B0E2F46B-D524-45D0-B276-3A3207B309EF}"/>
                  </a:ext>
                </a:extLst>
              </p:cNvPr>
              <p:cNvSpPr/>
              <p:nvPr/>
            </p:nvSpPr>
            <p:spPr>
              <a:xfrm>
                <a:off x="1372488" y="1573060"/>
                <a:ext cx="387603" cy="304250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95">
                <a:extLst>
                  <a:ext uri="{FF2B5EF4-FFF2-40B4-BE49-F238E27FC236}">
                    <a16:creationId xmlns:a16="http://schemas.microsoft.com/office/drawing/2014/main" xmlns="" id="{6337D5BF-6420-4B53-84F1-FEC2FB5024DE}"/>
                  </a:ext>
                </a:extLst>
              </p:cNvPr>
              <p:cNvSpPr/>
              <p:nvPr/>
            </p:nvSpPr>
            <p:spPr>
              <a:xfrm>
                <a:off x="1271828" y="1572856"/>
                <a:ext cx="73025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15240">
                    <a:moveTo>
                      <a:pt x="72402" y="14185"/>
                    </a:moveTo>
                    <a:lnTo>
                      <a:pt x="69557" y="13855"/>
                    </a:lnTo>
                    <a:lnTo>
                      <a:pt x="50279" y="13398"/>
                    </a:lnTo>
                    <a:lnTo>
                      <a:pt x="22098" y="13398"/>
                    </a:lnTo>
                    <a:lnTo>
                      <a:pt x="2832" y="13855"/>
                    </a:lnTo>
                    <a:lnTo>
                      <a:pt x="0" y="14185"/>
                    </a:lnTo>
                    <a:lnTo>
                      <a:pt x="2832" y="14528"/>
                    </a:lnTo>
                    <a:lnTo>
                      <a:pt x="22098" y="14973"/>
                    </a:lnTo>
                    <a:lnTo>
                      <a:pt x="50279" y="14973"/>
                    </a:lnTo>
                    <a:lnTo>
                      <a:pt x="69557" y="14528"/>
                    </a:lnTo>
                    <a:lnTo>
                      <a:pt x="72402" y="14185"/>
                    </a:lnTo>
                    <a:close/>
                  </a:path>
                  <a:path w="73025" h="15240">
                    <a:moveTo>
                      <a:pt x="72402" y="774"/>
                    </a:moveTo>
                    <a:lnTo>
                      <a:pt x="69557" y="444"/>
                    </a:lnTo>
                    <a:lnTo>
                      <a:pt x="50279" y="0"/>
                    </a:lnTo>
                    <a:lnTo>
                      <a:pt x="22098" y="0"/>
                    </a:lnTo>
                    <a:lnTo>
                      <a:pt x="2832" y="444"/>
                    </a:lnTo>
                    <a:lnTo>
                      <a:pt x="0" y="774"/>
                    </a:lnTo>
                    <a:lnTo>
                      <a:pt x="2832" y="1117"/>
                    </a:lnTo>
                    <a:lnTo>
                      <a:pt x="22098" y="1562"/>
                    </a:lnTo>
                    <a:lnTo>
                      <a:pt x="50279" y="1562"/>
                    </a:lnTo>
                    <a:lnTo>
                      <a:pt x="69557" y="1117"/>
                    </a:lnTo>
                    <a:lnTo>
                      <a:pt x="72402" y="774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96">
                <a:extLst>
                  <a:ext uri="{FF2B5EF4-FFF2-40B4-BE49-F238E27FC236}">
                    <a16:creationId xmlns:a16="http://schemas.microsoft.com/office/drawing/2014/main" xmlns="" id="{CBFE178B-4D96-4909-82CB-5805FA0E5F93}"/>
                  </a:ext>
                </a:extLst>
              </p:cNvPr>
              <p:cNvSpPr/>
              <p:nvPr/>
            </p:nvSpPr>
            <p:spPr>
              <a:xfrm>
                <a:off x="1824862" y="1397800"/>
                <a:ext cx="177253" cy="176974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97">
                <a:extLst>
                  <a:ext uri="{FF2B5EF4-FFF2-40B4-BE49-F238E27FC236}">
                    <a16:creationId xmlns:a16="http://schemas.microsoft.com/office/drawing/2014/main" xmlns="" id="{F9971A99-4642-4723-8DC3-70E4E4FAE696}"/>
                  </a:ext>
                </a:extLst>
              </p:cNvPr>
              <p:cNvSpPr/>
              <p:nvPr/>
            </p:nvSpPr>
            <p:spPr>
              <a:xfrm>
                <a:off x="2061070" y="1433715"/>
                <a:ext cx="14732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47319" h="88265">
                    <a:moveTo>
                      <a:pt x="95910" y="85293"/>
                    </a:moveTo>
                    <a:lnTo>
                      <a:pt x="0" y="85293"/>
                    </a:lnTo>
                    <a:lnTo>
                      <a:pt x="0" y="86563"/>
                    </a:lnTo>
                    <a:lnTo>
                      <a:pt x="0" y="87833"/>
                    </a:lnTo>
                    <a:lnTo>
                      <a:pt x="95910" y="87833"/>
                    </a:lnTo>
                    <a:lnTo>
                      <a:pt x="95910" y="86563"/>
                    </a:lnTo>
                    <a:lnTo>
                      <a:pt x="95910" y="85293"/>
                    </a:lnTo>
                    <a:close/>
                  </a:path>
                  <a:path w="147319" h="88265">
                    <a:moveTo>
                      <a:pt x="146824" y="63385"/>
                    </a:moveTo>
                    <a:lnTo>
                      <a:pt x="7188" y="63385"/>
                    </a:lnTo>
                    <a:lnTo>
                      <a:pt x="7188" y="64655"/>
                    </a:lnTo>
                    <a:lnTo>
                      <a:pt x="7188" y="65925"/>
                    </a:lnTo>
                    <a:lnTo>
                      <a:pt x="146824" y="65925"/>
                    </a:lnTo>
                    <a:lnTo>
                      <a:pt x="146824" y="64655"/>
                    </a:lnTo>
                    <a:lnTo>
                      <a:pt x="146824" y="63385"/>
                    </a:lnTo>
                    <a:close/>
                  </a:path>
                  <a:path w="147319" h="88265">
                    <a:moveTo>
                      <a:pt x="146824" y="43268"/>
                    </a:moveTo>
                    <a:lnTo>
                      <a:pt x="7188" y="43268"/>
                    </a:lnTo>
                    <a:lnTo>
                      <a:pt x="7188" y="44538"/>
                    </a:lnTo>
                    <a:lnTo>
                      <a:pt x="7188" y="45808"/>
                    </a:lnTo>
                    <a:lnTo>
                      <a:pt x="146824" y="45808"/>
                    </a:lnTo>
                    <a:lnTo>
                      <a:pt x="146824" y="44538"/>
                    </a:lnTo>
                    <a:lnTo>
                      <a:pt x="146824" y="43268"/>
                    </a:lnTo>
                    <a:close/>
                  </a:path>
                  <a:path w="147319" h="88265">
                    <a:moveTo>
                      <a:pt x="146824" y="21628"/>
                    </a:moveTo>
                    <a:lnTo>
                      <a:pt x="7188" y="21628"/>
                    </a:lnTo>
                    <a:lnTo>
                      <a:pt x="7188" y="22898"/>
                    </a:lnTo>
                    <a:lnTo>
                      <a:pt x="7188" y="24168"/>
                    </a:lnTo>
                    <a:lnTo>
                      <a:pt x="146824" y="24168"/>
                    </a:lnTo>
                    <a:lnTo>
                      <a:pt x="146824" y="22898"/>
                    </a:lnTo>
                    <a:lnTo>
                      <a:pt x="146824" y="21628"/>
                    </a:lnTo>
                    <a:close/>
                  </a:path>
                  <a:path w="147319" h="88265">
                    <a:moveTo>
                      <a:pt x="146824" y="0"/>
                    </a:moveTo>
                    <a:lnTo>
                      <a:pt x="7188" y="0"/>
                    </a:lnTo>
                    <a:lnTo>
                      <a:pt x="7188" y="1270"/>
                    </a:lnTo>
                    <a:lnTo>
                      <a:pt x="7188" y="2540"/>
                    </a:lnTo>
                    <a:lnTo>
                      <a:pt x="146824" y="2540"/>
                    </a:lnTo>
                    <a:lnTo>
                      <a:pt x="146824" y="1270"/>
                    </a:lnTo>
                    <a:lnTo>
                      <a:pt x="146824" y="0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98">
                <a:extLst>
                  <a:ext uri="{FF2B5EF4-FFF2-40B4-BE49-F238E27FC236}">
                    <a16:creationId xmlns:a16="http://schemas.microsoft.com/office/drawing/2014/main" xmlns="" id="{95229FC2-7C80-45E7-AF30-A9FBC2B16A5C}"/>
                  </a:ext>
                </a:extLst>
              </p:cNvPr>
              <p:cNvSpPr/>
              <p:nvPr/>
            </p:nvSpPr>
            <p:spPr>
              <a:xfrm>
                <a:off x="1844167" y="1676869"/>
                <a:ext cx="39751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97510" h="219710">
                    <a:moveTo>
                      <a:pt x="19545" y="0"/>
                    </a:moveTo>
                    <a:lnTo>
                      <a:pt x="0" y="0"/>
                    </a:lnTo>
                    <a:lnTo>
                      <a:pt x="0" y="218313"/>
                    </a:lnTo>
                    <a:lnTo>
                      <a:pt x="19545" y="218313"/>
                    </a:lnTo>
                    <a:lnTo>
                      <a:pt x="19545" y="0"/>
                    </a:lnTo>
                    <a:close/>
                  </a:path>
                  <a:path w="397510" h="219710">
                    <a:moveTo>
                      <a:pt x="57277" y="74142"/>
                    </a:moveTo>
                    <a:lnTo>
                      <a:pt x="37731" y="74142"/>
                    </a:lnTo>
                    <a:lnTo>
                      <a:pt x="37731" y="218313"/>
                    </a:lnTo>
                    <a:lnTo>
                      <a:pt x="57277" y="218313"/>
                    </a:lnTo>
                    <a:lnTo>
                      <a:pt x="57277" y="74142"/>
                    </a:lnTo>
                    <a:close/>
                  </a:path>
                  <a:path w="397510" h="219710">
                    <a:moveTo>
                      <a:pt x="95021" y="27127"/>
                    </a:moveTo>
                    <a:lnTo>
                      <a:pt x="75476" y="27127"/>
                    </a:lnTo>
                    <a:lnTo>
                      <a:pt x="75476" y="219417"/>
                    </a:lnTo>
                    <a:lnTo>
                      <a:pt x="95021" y="219417"/>
                    </a:lnTo>
                    <a:lnTo>
                      <a:pt x="95021" y="27127"/>
                    </a:lnTo>
                    <a:close/>
                  </a:path>
                  <a:path w="397510" h="219710">
                    <a:moveTo>
                      <a:pt x="132765" y="8432"/>
                    </a:moveTo>
                    <a:lnTo>
                      <a:pt x="113220" y="8432"/>
                    </a:lnTo>
                    <a:lnTo>
                      <a:pt x="113220" y="218313"/>
                    </a:lnTo>
                    <a:lnTo>
                      <a:pt x="132765" y="218313"/>
                    </a:lnTo>
                    <a:lnTo>
                      <a:pt x="132765" y="8432"/>
                    </a:lnTo>
                    <a:close/>
                  </a:path>
                  <a:path w="397510" h="219710">
                    <a:moveTo>
                      <a:pt x="170497" y="78587"/>
                    </a:moveTo>
                    <a:lnTo>
                      <a:pt x="150952" y="78587"/>
                    </a:lnTo>
                    <a:lnTo>
                      <a:pt x="150952" y="218313"/>
                    </a:lnTo>
                    <a:lnTo>
                      <a:pt x="170497" y="218313"/>
                    </a:lnTo>
                    <a:lnTo>
                      <a:pt x="170497" y="78587"/>
                    </a:lnTo>
                    <a:close/>
                  </a:path>
                  <a:path w="397510" h="219710">
                    <a:moveTo>
                      <a:pt x="208241" y="105981"/>
                    </a:moveTo>
                    <a:lnTo>
                      <a:pt x="188696" y="105981"/>
                    </a:lnTo>
                    <a:lnTo>
                      <a:pt x="188696" y="218313"/>
                    </a:lnTo>
                    <a:lnTo>
                      <a:pt x="208241" y="218313"/>
                    </a:lnTo>
                    <a:lnTo>
                      <a:pt x="208241" y="105981"/>
                    </a:lnTo>
                    <a:close/>
                  </a:path>
                  <a:path w="397510" h="219710">
                    <a:moveTo>
                      <a:pt x="245986" y="22402"/>
                    </a:moveTo>
                    <a:lnTo>
                      <a:pt x="226441" y="22402"/>
                    </a:lnTo>
                    <a:lnTo>
                      <a:pt x="226441" y="218313"/>
                    </a:lnTo>
                    <a:lnTo>
                      <a:pt x="245986" y="218313"/>
                    </a:lnTo>
                    <a:lnTo>
                      <a:pt x="245986" y="22402"/>
                    </a:lnTo>
                    <a:close/>
                  </a:path>
                  <a:path w="397510" h="219710">
                    <a:moveTo>
                      <a:pt x="283718" y="57721"/>
                    </a:moveTo>
                    <a:lnTo>
                      <a:pt x="264172" y="57721"/>
                    </a:lnTo>
                    <a:lnTo>
                      <a:pt x="264172" y="218313"/>
                    </a:lnTo>
                    <a:lnTo>
                      <a:pt x="283718" y="218313"/>
                    </a:lnTo>
                    <a:lnTo>
                      <a:pt x="283718" y="57721"/>
                    </a:lnTo>
                    <a:close/>
                  </a:path>
                  <a:path w="397510" h="219710">
                    <a:moveTo>
                      <a:pt x="321462" y="29502"/>
                    </a:moveTo>
                    <a:lnTo>
                      <a:pt x="301917" y="29502"/>
                    </a:lnTo>
                    <a:lnTo>
                      <a:pt x="301917" y="218313"/>
                    </a:lnTo>
                    <a:lnTo>
                      <a:pt x="321462" y="218313"/>
                    </a:lnTo>
                    <a:lnTo>
                      <a:pt x="321462" y="29502"/>
                    </a:lnTo>
                    <a:close/>
                  </a:path>
                  <a:path w="397510" h="219710">
                    <a:moveTo>
                      <a:pt x="359206" y="89674"/>
                    </a:moveTo>
                    <a:lnTo>
                      <a:pt x="339648" y="89674"/>
                    </a:lnTo>
                    <a:lnTo>
                      <a:pt x="339648" y="218313"/>
                    </a:lnTo>
                    <a:lnTo>
                      <a:pt x="359206" y="218313"/>
                    </a:lnTo>
                    <a:lnTo>
                      <a:pt x="359206" y="89674"/>
                    </a:lnTo>
                    <a:close/>
                  </a:path>
                  <a:path w="397510" h="219710">
                    <a:moveTo>
                      <a:pt x="396951" y="65201"/>
                    </a:moveTo>
                    <a:lnTo>
                      <a:pt x="377393" y="65201"/>
                    </a:lnTo>
                    <a:lnTo>
                      <a:pt x="377393" y="218313"/>
                    </a:lnTo>
                    <a:lnTo>
                      <a:pt x="396951" y="218313"/>
                    </a:lnTo>
                    <a:lnTo>
                      <a:pt x="396951" y="65201"/>
                    </a:lnTo>
                    <a:close/>
                  </a:path>
                </a:pathLst>
              </a:custGeom>
              <a:solidFill>
                <a:srgbClr val="E751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99">
                <a:extLst>
                  <a:ext uri="{FF2B5EF4-FFF2-40B4-BE49-F238E27FC236}">
                    <a16:creationId xmlns:a16="http://schemas.microsoft.com/office/drawing/2014/main" xmlns="" id="{0D19260D-FB48-4ECE-852E-E9D66B42A34F}"/>
                  </a:ext>
                </a:extLst>
              </p:cNvPr>
              <p:cNvSpPr/>
              <p:nvPr/>
            </p:nvSpPr>
            <p:spPr>
              <a:xfrm>
                <a:off x="1843036" y="1909127"/>
                <a:ext cx="40576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405764" h="20319">
                    <a:moveTo>
                      <a:pt x="29006" y="18008"/>
                    </a:moveTo>
                    <a:lnTo>
                      <a:pt x="22517" y="17653"/>
                    </a:lnTo>
                    <a:lnTo>
                      <a:pt x="6502" y="17653"/>
                    </a:lnTo>
                    <a:lnTo>
                      <a:pt x="0" y="18008"/>
                    </a:lnTo>
                    <a:lnTo>
                      <a:pt x="0" y="18897"/>
                    </a:lnTo>
                    <a:lnTo>
                      <a:pt x="6502" y="19253"/>
                    </a:lnTo>
                    <a:lnTo>
                      <a:pt x="22517" y="19253"/>
                    </a:lnTo>
                    <a:lnTo>
                      <a:pt x="29006" y="18897"/>
                    </a:lnTo>
                    <a:lnTo>
                      <a:pt x="29006" y="18008"/>
                    </a:lnTo>
                    <a:close/>
                  </a:path>
                  <a:path w="405764" h="20319">
                    <a:moveTo>
                      <a:pt x="77127" y="18884"/>
                    </a:moveTo>
                    <a:lnTo>
                      <a:pt x="69367" y="18529"/>
                    </a:lnTo>
                    <a:lnTo>
                      <a:pt x="50215" y="18529"/>
                    </a:lnTo>
                    <a:lnTo>
                      <a:pt x="42468" y="18884"/>
                    </a:lnTo>
                    <a:lnTo>
                      <a:pt x="42468" y="19773"/>
                    </a:lnTo>
                    <a:lnTo>
                      <a:pt x="50215" y="20129"/>
                    </a:lnTo>
                    <a:lnTo>
                      <a:pt x="69367" y="20129"/>
                    </a:lnTo>
                    <a:lnTo>
                      <a:pt x="77127" y="19773"/>
                    </a:lnTo>
                    <a:lnTo>
                      <a:pt x="77127" y="18884"/>
                    </a:lnTo>
                    <a:close/>
                  </a:path>
                  <a:path w="405764" h="20319">
                    <a:moveTo>
                      <a:pt x="118186" y="18884"/>
                    </a:moveTo>
                    <a:lnTo>
                      <a:pt x="110426" y="18529"/>
                    </a:lnTo>
                    <a:lnTo>
                      <a:pt x="91274" y="18529"/>
                    </a:lnTo>
                    <a:lnTo>
                      <a:pt x="83515" y="18884"/>
                    </a:lnTo>
                    <a:lnTo>
                      <a:pt x="83515" y="19773"/>
                    </a:lnTo>
                    <a:lnTo>
                      <a:pt x="91274" y="20129"/>
                    </a:lnTo>
                    <a:lnTo>
                      <a:pt x="110426" y="20129"/>
                    </a:lnTo>
                    <a:lnTo>
                      <a:pt x="118186" y="19773"/>
                    </a:lnTo>
                    <a:lnTo>
                      <a:pt x="118186" y="18884"/>
                    </a:lnTo>
                    <a:close/>
                  </a:path>
                  <a:path w="405764" h="20319">
                    <a:moveTo>
                      <a:pt x="159219" y="18884"/>
                    </a:moveTo>
                    <a:lnTo>
                      <a:pt x="151460" y="18529"/>
                    </a:lnTo>
                    <a:lnTo>
                      <a:pt x="132308" y="18529"/>
                    </a:lnTo>
                    <a:lnTo>
                      <a:pt x="124548" y="18884"/>
                    </a:lnTo>
                    <a:lnTo>
                      <a:pt x="124548" y="19773"/>
                    </a:lnTo>
                    <a:lnTo>
                      <a:pt x="132308" y="20129"/>
                    </a:lnTo>
                    <a:lnTo>
                      <a:pt x="151460" y="20129"/>
                    </a:lnTo>
                    <a:lnTo>
                      <a:pt x="159219" y="19773"/>
                    </a:lnTo>
                    <a:lnTo>
                      <a:pt x="159219" y="18884"/>
                    </a:lnTo>
                    <a:close/>
                  </a:path>
                  <a:path w="405764" h="20319">
                    <a:moveTo>
                      <a:pt x="200253" y="18884"/>
                    </a:moveTo>
                    <a:lnTo>
                      <a:pt x="192493" y="18529"/>
                    </a:lnTo>
                    <a:lnTo>
                      <a:pt x="173342" y="18529"/>
                    </a:lnTo>
                    <a:lnTo>
                      <a:pt x="165595" y="18884"/>
                    </a:lnTo>
                    <a:lnTo>
                      <a:pt x="165595" y="19773"/>
                    </a:lnTo>
                    <a:lnTo>
                      <a:pt x="173342" y="20129"/>
                    </a:lnTo>
                    <a:lnTo>
                      <a:pt x="192493" y="20129"/>
                    </a:lnTo>
                    <a:lnTo>
                      <a:pt x="200253" y="19773"/>
                    </a:lnTo>
                    <a:lnTo>
                      <a:pt x="200253" y="18884"/>
                    </a:lnTo>
                    <a:close/>
                  </a:path>
                  <a:path w="405764" h="20319">
                    <a:moveTo>
                      <a:pt x="241312" y="18884"/>
                    </a:moveTo>
                    <a:lnTo>
                      <a:pt x="233553" y="18529"/>
                    </a:lnTo>
                    <a:lnTo>
                      <a:pt x="214401" y="18529"/>
                    </a:lnTo>
                    <a:lnTo>
                      <a:pt x="206641" y="18884"/>
                    </a:lnTo>
                    <a:lnTo>
                      <a:pt x="206641" y="19773"/>
                    </a:lnTo>
                    <a:lnTo>
                      <a:pt x="214401" y="20129"/>
                    </a:lnTo>
                    <a:lnTo>
                      <a:pt x="233553" y="20129"/>
                    </a:lnTo>
                    <a:lnTo>
                      <a:pt x="241312" y="19773"/>
                    </a:lnTo>
                    <a:lnTo>
                      <a:pt x="241312" y="18884"/>
                    </a:lnTo>
                    <a:close/>
                  </a:path>
                  <a:path w="405764" h="20319">
                    <a:moveTo>
                      <a:pt x="282346" y="18884"/>
                    </a:moveTo>
                    <a:lnTo>
                      <a:pt x="274586" y="18529"/>
                    </a:lnTo>
                    <a:lnTo>
                      <a:pt x="255435" y="18529"/>
                    </a:lnTo>
                    <a:lnTo>
                      <a:pt x="247675" y="18884"/>
                    </a:lnTo>
                    <a:lnTo>
                      <a:pt x="247675" y="19773"/>
                    </a:lnTo>
                    <a:lnTo>
                      <a:pt x="255435" y="20129"/>
                    </a:lnTo>
                    <a:lnTo>
                      <a:pt x="274586" y="20129"/>
                    </a:lnTo>
                    <a:lnTo>
                      <a:pt x="282346" y="19773"/>
                    </a:lnTo>
                    <a:lnTo>
                      <a:pt x="282346" y="18884"/>
                    </a:lnTo>
                    <a:close/>
                  </a:path>
                  <a:path w="405764" h="20319">
                    <a:moveTo>
                      <a:pt x="306158" y="1270"/>
                    </a:moveTo>
                    <a:lnTo>
                      <a:pt x="254673" y="1270"/>
                    </a:lnTo>
                    <a:lnTo>
                      <a:pt x="254673" y="0"/>
                    </a:lnTo>
                    <a:lnTo>
                      <a:pt x="91744" y="0"/>
                    </a:lnTo>
                    <a:lnTo>
                      <a:pt x="91744" y="1270"/>
                    </a:lnTo>
                    <a:lnTo>
                      <a:pt x="143230" y="1270"/>
                    </a:lnTo>
                    <a:lnTo>
                      <a:pt x="143230" y="2540"/>
                    </a:lnTo>
                    <a:lnTo>
                      <a:pt x="306158" y="2540"/>
                    </a:lnTo>
                    <a:lnTo>
                      <a:pt x="306158" y="1270"/>
                    </a:lnTo>
                    <a:close/>
                  </a:path>
                  <a:path w="405764" h="20319">
                    <a:moveTo>
                      <a:pt x="323392" y="18884"/>
                    </a:moveTo>
                    <a:lnTo>
                      <a:pt x="315633" y="18529"/>
                    </a:lnTo>
                    <a:lnTo>
                      <a:pt x="296481" y="18529"/>
                    </a:lnTo>
                    <a:lnTo>
                      <a:pt x="288734" y="18884"/>
                    </a:lnTo>
                    <a:lnTo>
                      <a:pt x="288734" y="19773"/>
                    </a:lnTo>
                    <a:lnTo>
                      <a:pt x="296481" y="20129"/>
                    </a:lnTo>
                    <a:lnTo>
                      <a:pt x="315633" y="20129"/>
                    </a:lnTo>
                    <a:lnTo>
                      <a:pt x="323392" y="19773"/>
                    </a:lnTo>
                    <a:lnTo>
                      <a:pt x="323392" y="18884"/>
                    </a:lnTo>
                    <a:close/>
                  </a:path>
                  <a:path w="405764" h="20319">
                    <a:moveTo>
                      <a:pt x="364439" y="18884"/>
                    </a:moveTo>
                    <a:lnTo>
                      <a:pt x="356679" y="18529"/>
                    </a:lnTo>
                    <a:lnTo>
                      <a:pt x="337527" y="18529"/>
                    </a:lnTo>
                    <a:lnTo>
                      <a:pt x="329768" y="18884"/>
                    </a:lnTo>
                    <a:lnTo>
                      <a:pt x="329768" y="19773"/>
                    </a:lnTo>
                    <a:lnTo>
                      <a:pt x="337527" y="20129"/>
                    </a:lnTo>
                    <a:lnTo>
                      <a:pt x="356679" y="20129"/>
                    </a:lnTo>
                    <a:lnTo>
                      <a:pt x="364439" y="19773"/>
                    </a:lnTo>
                    <a:lnTo>
                      <a:pt x="364439" y="18884"/>
                    </a:lnTo>
                    <a:close/>
                  </a:path>
                  <a:path w="405764" h="20319">
                    <a:moveTo>
                      <a:pt x="405472" y="18884"/>
                    </a:moveTo>
                    <a:lnTo>
                      <a:pt x="397713" y="18529"/>
                    </a:lnTo>
                    <a:lnTo>
                      <a:pt x="378561" y="18529"/>
                    </a:lnTo>
                    <a:lnTo>
                      <a:pt x="370801" y="18884"/>
                    </a:lnTo>
                    <a:lnTo>
                      <a:pt x="370801" y="19773"/>
                    </a:lnTo>
                    <a:lnTo>
                      <a:pt x="378561" y="20129"/>
                    </a:lnTo>
                    <a:lnTo>
                      <a:pt x="397713" y="20129"/>
                    </a:lnTo>
                    <a:lnTo>
                      <a:pt x="405472" y="19773"/>
                    </a:lnTo>
                    <a:lnTo>
                      <a:pt x="405472" y="18884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100">
                <a:extLst>
                  <a:ext uri="{FF2B5EF4-FFF2-40B4-BE49-F238E27FC236}">
                    <a16:creationId xmlns:a16="http://schemas.microsoft.com/office/drawing/2014/main" xmlns="" id="{ADAB0EA8-3923-463F-BC49-61B76B83BAB5}"/>
                  </a:ext>
                </a:extLst>
              </p:cNvPr>
              <p:cNvSpPr/>
              <p:nvPr/>
            </p:nvSpPr>
            <p:spPr>
              <a:xfrm>
                <a:off x="1881898" y="1685302"/>
                <a:ext cx="321945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321944" h="210185">
                    <a:moveTo>
                      <a:pt x="19545" y="65709"/>
                    </a:moveTo>
                    <a:lnTo>
                      <a:pt x="0" y="65709"/>
                    </a:lnTo>
                    <a:lnTo>
                      <a:pt x="0" y="209880"/>
                    </a:lnTo>
                    <a:lnTo>
                      <a:pt x="19545" y="209880"/>
                    </a:lnTo>
                    <a:lnTo>
                      <a:pt x="19545" y="65709"/>
                    </a:lnTo>
                    <a:close/>
                  </a:path>
                  <a:path w="321944" h="210185">
                    <a:moveTo>
                      <a:pt x="95034" y="0"/>
                    </a:moveTo>
                    <a:lnTo>
                      <a:pt x="75488" y="0"/>
                    </a:lnTo>
                    <a:lnTo>
                      <a:pt x="75488" y="209880"/>
                    </a:lnTo>
                    <a:lnTo>
                      <a:pt x="95034" y="209880"/>
                    </a:lnTo>
                    <a:lnTo>
                      <a:pt x="95034" y="0"/>
                    </a:lnTo>
                    <a:close/>
                  </a:path>
                  <a:path w="321944" h="210185">
                    <a:moveTo>
                      <a:pt x="170510" y="97548"/>
                    </a:moveTo>
                    <a:lnTo>
                      <a:pt x="150964" y="97548"/>
                    </a:lnTo>
                    <a:lnTo>
                      <a:pt x="150964" y="209880"/>
                    </a:lnTo>
                    <a:lnTo>
                      <a:pt x="170510" y="209880"/>
                    </a:lnTo>
                    <a:lnTo>
                      <a:pt x="170510" y="97548"/>
                    </a:lnTo>
                    <a:close/>
                  </a:path>
                  <a:path w="321944" h="210185">
                    <a:moveTo>
                      <a:pt x="245986" y="49288"/>
                    </a:moveTo>
                    <a:lnTo>
                      <a:pt x="226441" y="49288"/>
                    </a:lnTo>
                    <a:lnTo>
                      <a:pt x="226441" y="209880"/>
                    </a:lnTo>
                    <a:lnTo>
                      <a:pt x="245986" y="209880"/>
                    </a:lnTo>
                    <a:lnTo>
                      <a:pt x="245986" y="49288"/>
                    </a:lnTo>
                    <a:close/>
                  </a:path>
                  <a:path w="321944" h="210185">
                    <a:moveTo>
                      <a:pt x="321475" y="81241"/>
                    </a:moveTo>
                    <a:lnTo>
                      <a:pt x="301917" y="81241"/>
                    </a:lnTo>
                    <a:lnTo>
                      <a:pt x="301917" y="209880"/>
                    </a:lnTo>
                    <a:lnTo>
                      <a:pt x="321475" y="209880"/>
                    </a:lnTo>
                    <a:lnTo>
                      <a:pt x="321475" y="81241"/>
                    </a:lnTo>
                    <a:close/>
                  </a:path>
                </a:pathLst>
              </a:custGeom>
              <a:solidFill>
                <a:srgbClr val="FFFFFF">
                  <a:alpha val="29998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101">
                <a:extLst>
                  <a:ext uri="{FF2B5EF4-FFF2-40B4-BE49-F238E27FC236}">
                    <a16:creationId xmlns:a16="http://schemas.microsoft.com/office/drawing/2014/main" xmlns="" id="{1BE9CCFC-3B53-4546-9EF2-83BB08346852}"/>
                  </a:ext>
                </a:extLst>
              </p:cNvPr>
              <p:cNvSpPr/>
              <p:nvPr/>
            </p:nvSpPr>
            <p:spPr>
              <a:xfrm>
                <a:off x="1287919" y="1408150"/>
                <a:ext cx="32385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23850" h="38100">
                    <a:moveTo>
                      <a:pt x="37630" y="18821"/>
                    </a:moveTo>
                    <a:lnTo>
                      <a:pt x="36144" y="11506"/>
                    </a:lnTo>
                    <a:lnTo>
                      <a:pt x="32118" y="5524"/>
                    </a:lnTo>
                    <a:lnTo>
                      <a:pt x="26136" y="1485"/>
                    </a:lnTo>
                    <a:lnTo>
                      <a:pt x="18821" y="0"/>
                    </a:lnTo>
                    <a:lnTo>
                      <a:pt x="11480" y="1485"/>
                    </a:lnTo>
                    <a:lnTo>
                      <a:pt x="5499" y="5524"/>
                    </a:lnTo>
                    <a:lnTo>
                      <a:pt x="1473" y="11506"/>
                    </a:lnTo>
                    <a:lnTo>
                      <a:pt x="0" y="18821"/>
                    </a:lnTo>
                    <a:lnTo>
                      <a:pt x="1473" y="26149"/>
                    </a:lnTo>
                    <a:lnTo>
                      <a:pt x="5499" y="32131"/>
                    </a:lnTo>
                    <a:lnTo>
                      <a:pt x="11480" y="36156"/>
                    </a:lnTo>
                    <a:lnTo>
                      <a:pt x="18821" y="37630"/>
                    </a:lnTo>
                    <a:lnTo>
                      <a:pt x="26136" y="36156"/>
                    </a:lnTo>
                    <a:lnTo>
                      <a:pt x="32118" y="32131"/>
                    </a:lnTo>
                    <a:lnTo>
                      <a:pt x="36144" y="26149"/>
                    </a:lnTo>
                    <a:lnTo>
                      <a:pt x="37630" y="18821"/>
                    </a:lnTo>
                    <a:close/>
                  </a:path>
                  <a:path w="323850" h="38100">
                    <a:moveTo>
                      <a:pt x="191503" y="26581"/>
                    </a:moveTo>
                    <a:lnTo>
                      <a:pt x="189941" y="26428"/>
                    </a:lnTo>
                    <a:lnTo>
                      <a:pt x="104419" y="25819"/>
                    </a:lnTo>
                    <a:lnTo>
                      <a:pt x="79806" y="26581"/>
                    </a:lnTo>
                    <a:lnTo>
                      <a:pt x="79806" y="26885"/>
                    </a:lnTo>
                    <a:lnTo>
                      <a:pt x="166865" y="27660"/>
                    </a:lnTo>
                    <a:lnTo>
                      <a:pt x="191503" y="26885"/>
                    </a:lnTo>
                    <a:lnTo>
                      <a:pt x="191503" y="26581"/>
                    </a:lnTo>
                    <a:close/>
                  </a:path>
                  <a:path w="323850" h="38100">
                    <a:moveTo>
                      <a:pt x="323672" y="2705"/>
                    </a:moveTo>
                    <a:lnTo>
                      <a:pt x="115163" y="2705"/>
                    </a:lnTo>
                    <a:lnTo>
                      <a:pt x="115163" y="3975"/>
                    </a:lnTo>
                    <a:lnTo>
                      <a:pt x="115163" y="5245"/>
                    </a:lnTo>
                    <a:lnTo>
                      <a:pt x="323672" y="5245"/>
                    </a:lnTo>
                    <a:lnTo>
                      <a:pt x="323672" y="3975"/>
                    </a:lnTo>
                    <a:lnTo>
                      <a:pt x="323672" y="2705"/>
                    </a:lnTo>
                    <a:close/>
                  </a:path>
                </a:pathLst>
              </a:custGeom>
              <a:solidFill>
                <a:srgbClr val="E751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102">
                <a:extLst>
                  <a:ext uri="{FF2B5EF4-FFF2-40B4-BE49-F238E27FC236}">
                    <a16:creationId xmlns:a16="http://schemas.microsoft.com/office/drawing/2014/main" xmlns="" id="{9E09394C-81E8-4276-AE1E-9B0268A226F3}"/>
                  </a:ext>
                </a:extLst>
              </p:cNvPr>
              <p:cNvSpPr/>
              <p:nvPr/>
            </p:nvSpPr>
            <p:spPr>
              <a:xfrm>
                <a:off x="2380614" y="1232319"/>
                <a:ext cx="654050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654050" h="746125">
                    <a:moveTo>
                      <a:pt x="653732" y="0"/>
                    </a:moveTo>
                    <a:lnTo>
                      <a:pt x="0" y="0"/>
                    </a:lnTo>
                    <a:lnTo>
                      <a:pt x="0" y="746074"/>
                    </a:lnTo>
                    <a:lnTo>
                      <a:pt x="653732" y="746074"/>
                    </a:lnTo>
                    <a:lnTo>
                      <a:pt x="653732" y="0"/>
                    </a:lnTo>
                    <a:close/>
                  </a:path>
                </a:pathLst>
              </a:custGeom>
              <a:solidFill>
                <a:srgbClr val="FAFB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103">
                <a:extLst>
                  <a:ext uri="{FF2B5EF4-FFF2-40B4-BE49-F238E27FC236}">
                    <a16:creationId xmlns:a16="http://schemas.microsoft.com/office/drawing/2014/main" xmlns="" id="{93CE0C0D-5678-436E-802C-DDA53F61FA4D}"/>
                  </a:ext>
                </a:extLst>
              </p:cNvPr>
              <p:cNvSpPr/>
              <p:nvPr/>
            </p:nvSpPr>
            <p:spPr>
              <a:xfrm>
                <a:off x="2379497" y="1231633"/>
                <a:ext cx="655955" cy="748030"/>
              </a:xfrm>
              <a:custGeom>
                <a:avLst/>
                <a:gdLst/>
                <a:ahLst/>
                <a:cxnLst/>
                <a:rect l="l" t="t" r="r" b="b"/>
                <a:pathLst>
                  <a:path w="655955" h="748030">
                    <a:moveTo>
                      <a:pt x="655802" y="0"/>
                    </a:moveTo>
                    <a:lnTo>
                      <a:pt x="653859" y="0"/>
                    </a:lnTo>
                    <a:lnTo>
                      <a:pt x="653859" y="1676"/>
                    </a:lnTo>
                    <a:lnTo>
                      <a:pt x="653859" y="746747"/>
                    </a:lnTo>
                    <a:lnTo>
                      <a:pt x="650709" y="746696"/>
                    </a:lnTo>
                    <a:lnTo>
                      <a:pt x="2222" y="745845"/>
                    </a:lnTo>
                    <a:lnTo>
                      <a:pt x="2222" y="1790"/>
                    </a:lnTo>
                    <a:lnTo>
                      <a:pt x="653859" y="1676"/>
                    </a:lnTo>
                    <a:lnTo>
                      <a:pt x="653859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88" y="746772"/>
                    </a:lnTo>
                    <a:lnTo>
                      <a:pt x="165" y="748030"/>
                    </a:lnTo>
                    <a:lnTo>
                      <a:pt x="226491" y="748030"/>
                    </a:lnTo>
                    <a:lnTo>
                      <a:pt x="226491" y="746760"/>
                    </a:lnTo>
                    <a:lnTo>
                      <a:pt x="653859" y="746760"/>
                    </a:lnTo>
                    <a:lnTo>
                      <a:pt x="655561" y="746772"/>
                    </a:lnTo>
                    <a:lnTo>
                      <a:pt x="655561" y="1270"/>
                    </a:lnTo>
                    <a:lnTo>
                      <a:pt x="655802" y="1270"/>
                    </a:lnTo>
                    <a:lnTo>
                      <a:pt x="655802" y="0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104">
                <a:extLst>
                  <a:ext uri="{FF2B5EF4-FFF2-40B4-BE49-F238E27FC236}">
                    <a16:creationId xmlns:a16="http://schemas.microsoft.com/office/drawing/2014/main" xmlns="" id="{E30A26DC-4740-4354-BBBB-5C2137AEA2C0}"/>
                  </a:ext>
                </a:extLst>
              </p:cNvPr>
              <p:cNvSpPr/>
              <p:nvPr/>
            </p:nvSpPr>
            <p:spPr>
              <a:xfrm>
                <a:off x="2432913" y="1291971"/>
                <a:ext cx="529590" cy="425450"/>
              </a:xfrm>
              <a:custGeom>
                <a:avLst/>
                <a:gdLst/>
                <a:ahLst/>
                <a:cxnLst/>
                <a:rect l="l" t="t" r="r" b="b"/>
                <a:pathLst>
                  <a:path w="529589" h="425450">
                    <a:moveTo>
                      <a:pt x="529590" y="0"/>
                    </a:moveTo>
                    <a:lnTo>
                      <a:pt x="0" y="0"/>
                    </a:lnTo>
                    <a:lnTo>
                      <a:pt x="0" y="424827"/>
                    </a:lnTo>
                    <a:lnTo>
                      <a:pt x="529590" y="424827"/>
                    </a:lnTo>
                    <a:lnTo>
                      <a:pt x="529590" y="0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105">
                <a:extLst>
                  <a:ext uri="{FF2B5EF4-FFF2-40B4-BE49-F238E27FC236}">
                    <a16:creationId xmlns:a16="http://schemas.microsoft.com/office/drawing/2014/main" xmlns="" id="{F2599D38-9974-4AA9-B1FC-21C4206D3348}"/>
                  </a:ext>
                </a:extLst>
              </p:cNvPr>
              <p:cNvSpPr/>
              <p:nvPr/>
            </p:nvSpPr>
            <p:spPr>
              <a:xfrm>
                <a:off x="2469921" y="1345285"/>
                <a:ext cx="44894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328294">
                    <a:moveTo>
                      <a:pt x="17386" y="295986"/>
                    </a:moveTo>
                    <a:lnTo>
                      <a:pt x="0" y="295986"/>
                    </a:lnTo>
                    <a:lnTo>
                      <a:pt x="0" y="300990"/>
                    </a:lnTo>
                    <a:lnTo>
                      <a:pt x="17386" y="300990"/>
                    </a:lnTo>
                    <a:lnTo>
                      <a:pt x="17386" y="295986"/>
                    </a:lnTo>
                    <a:close/>
                  </a:path>
                  <a:path w="448944" h="328294">
                    <a:moveTo>
                      <a:pt x="17386" y="229095"/>
                    </a:moveTo>
                    <a:lnTo>
                      <a:pt x="0" y="229095"/>
                    </a:lnTo>
                    <a:lnTo>
                      <a:pt x="0" y="234099"/>
                    </a:lnTo>
                    <a:lnTo>
                      <a:pt x="17386" y="234099"/>
                    </a:lnTo>
                    <a:lnTo>
                      <a:pt x="17386" y="229095"/>
                    </a:lnTo>
                    <a:close/>
                  </a:path>
                  <a:path w="448944" h="328294">
                    <a:moveTo>
                      <a:pt x="17386" y="103174"/>
                    </a:moveTo>
                    <a:lnTo>
                      <a:pt x="0" y="103174"/>
                    </a:lnTo>
                    <a:lnTo>
                      <a:pt x="0" y="108191"/>
                    </a:lnTo>
                    <a:lnTo>
                      <a:pt x="17386" y="108191"/>
                    </a:lnTo>
                    <a:lnTo>
                      <a:pt x="17386" y="103174"/>
                    </a:lnTo>
                    <a:close/>
                  </a:path>
                  <a:path w="448944" h="328294">
                    <a:moveTo>
                      <a:pt x="17386" y="39903"/>
                    </a:moveTo>
                    <a:lnTo>
                      <a:pt x="0" y="39903"/>
                    </a:lnTo>
                    <a:lnTo>
                      <a:pt x="0" y="44919"/>
                    </a:lnTo>
                    <a:lnTo>
                      <a:pt x="17386" y="44919"/>
                    </a:lnTo>
                    <a:lnTo>
                      <a:pt x="17386" y="39903"/>
                    </a:lnTo>
                    <a:close/>
                  </a:path>
                  <a:path w="448944" h="328294">
                    <a:moveTo>
                      <a:pt x="18275" y="166141"/>
                    </a:moveTo>
                    <a:lnTo>
                      <a:pt x="889" y="166141"/>
                    </a:lnTo>
                    <a:lnTo>
                      <a:pt x="889" y="171145"/>
                    </a:lnTo>
                    <a:lnTo>
                      <a:pt x="18275" y="171145"/>
                    </a:lnTo>
                    <a:lnTo>
                      <a:pt x="18275" y="166141"/>
                    </a:lnTo>
                    <a:close/>
                  </a:path>
                  <a:path w="448944" h="328294">
                    <a:moveTo>
                      <a:pt x="26746" y="6350"/>
                    </a:moveTo>
                    <a:lnTo>
                      <a:pt x="26593" y="6350"/>
                    </a:lnTo>
                    <a:lnTo>
                      <a:pt x="26593" y="2540"/>
                    </a:lnTo>
                    <a:lnTo>
                      <a:pt x="26492" y="0"/>
                    </a:lnTo>
                    <a:lnTo>
                      <a:pt x="26377" y="2540"/>
                    </a:lnTo>
                    <a:lnTo>
                      <a:pt x="26289" y="6350"/>
                    </a:lnTo>
                    <a:lnTo>
                      <a:pt x="26149" y="6350"/>
                    </a:lnTo>
                    <a:lnTo>
                      <a:pt x="26149" y="22860"/>
                    </a:lnTo>
                    <a:lnTo>
                      <a:pt x="26746" y="22860"/>
                    </a:lnTo>
                    <a:lnTo>
                      <a:pt x="26746" y="6350"/>
                    </a:lnTo>
                    <a:close/>
                  </a:path>
                  <a:path w="448944" h="328294">
                    <a:moveTo>
                      <a:pt x="61556" y="322757"/>
                    </a:moveTo>
                    <a:lnTo>
                      <a:pt x="39331" y="322757"/>
                    </a:lnTo>
                    <a:lnTo>
                      <a:pt x="39331" y="327761"/>
                    </a:lnTo>
                    <a:lnTo>
                      <a:pt x="61556" y="327761"/>
                    </a:lnTo>
                    <a:lnTo>
                      <a:pt x="61556" y="322757"/>
                    </a:lnTo>
                    <a:close/>
                  </a:path>
                  <a:path w="448944" h="328294">
                    <a:moveTo>
                      <a:pt x="138938" y="322757"/>
                    </a:moveTo>
                    <a:lnTo>
                      <a:pt x="116713" y="322757"/>
                    </a:lnTo>
                    <a:lnTo>
                      <a:pt x="116713" y="327761"/>
                    </a:lnTo>
                    <a:lnTo>
                      <a:pt x="138938" y="327761"/>
                    </a:lnTo>
                    <a:lnTo>
                      <a:pt x="138938" y="322757"/>
                    </a:lnTo>
                    <a:close/>
                  </a:path>
                  <a:path w="448944" h="328294">
                    <a:moveTo>
                      <a:pt x="216306" y="322757"/>
                    </a:moveTo>
                    <a:lnTo>
                      <a:pt x="194068" y="322757"/>
                    </a:lnTo>
                    <a:lnTo>
                      <a:pt x="194068" y="327761"/>
                    </a:lnTo>
                    <a:lnTo>
                      <a:pt x="216306" y="327761"/>
                    </a:lnTo>
                    <a:lnTo>
                      <a:pt x="216306" y="322757"/>
                    </a:lnTo>
                    <a:close/>
                  </a:path>
                  <a:path w="448944" h="328294">
                    <a:moveTo>
                      <a:pt x="278853" y="299720"/>
                    </a:moveTo>
                    <a:lnTo>
                      <a:pt x="27533" y="299720"/>
                    </a:lnTo>
                    <a:lnTo>
                      <a:pt x="27533" y="22872"/>
                    </a:lnTo>
                    <a:lnTo>
                      <a:pt x="25349" y="22872"/>
                    </a:lnTo>
                    <a:lnTo>
                      <a:pt x="25349" y="300990"/>
                    </a:lnTo>
                    <a:lnTo>
                      <a:pt x="25349" y="302260"/>
                    </a:lnTo>
                    <a:lnTo>
                      <a:pt x="276504" y="302260"/>
                    </a:lnTo>
                    <a:lnTo>
                      <a:pt x="276504" y="300990"/>
                    </a:lnTo>
                    <a:lnTo>
                      <a:pt x="278853" y="300990"/>
                    </a:lnTo>
                    <a:lnTo>
                      <a:pt x="278853" y="299720"/>
                    </a:lnTo>
                    <a:close/>
                  </a:path>
                  <a:path w="448944" h="328294">
                    <a:moveTo>
                      <a:pt x="293674" y="322757"/>
                    </a:moveTo>
                    <a:lnTo>
                      <a:pt x="271449" y="322757"/>
                    </a:lnTo>
                    <a:lnTo>
                      <a:pt x="271449" y="327761"/>
                    </a:lnTo>
                    <a:lnTo>
                      <a:pt x="293674" y="327761"/>
                    </a:lnTo>
                    <a:lnTo>
                      <a:pt x="293674" y="322757"/>
                    </a:lnTo>
                    <a:close/>
                  </a:path>
                  <a:path w="448944" h="328294">
                    <a:moveTo>
                      <a:pt x="371055" y="322757"/>
                    </a:moveTo>
                    <a:lnTo>
                      <a:pt x="348830" y="322757"/>
                    </a:lnTo>
                    <a:lnTo>
                      <a:pt x="348830" y="327761"/>
                    </a:lnTo>
                    <a:lnTo>
                      <a:pt x="371055" y="327761"/>
                    </a:lnTo>
                    <a:lnTo>
                      <a:pt x="371055" y="322757"/>
                    </a:lnTo>
                    <a:close/>
                  </a:path>
                  <a:path w="448944" h="328294">
                    <a:moveTo>
                      <a:pt x="398614" y="230327"/>
                    </a:moveTo>
                    <a:lnTo>
                      <a:pt x="97358" y="230327"/>
                    </a:lnTo>
                    <a:lnTo>
                      <a:pt x="97358" y="231597"/>
                    </a:lnTo>
                    <a:lnTo>
                      <a:pt x="97358" y="232867"/>
                    </a:lnTo>
                    <a:lnTo>
                      <a:pt x="398614" y="232867"/>
                    </a:lnTo>
                    <a:lnTo>
                      <a:pt x="398614" y="231597"/>
                    </a:lnTo>
                    <a:lnTo>
                      <a:pt x="398614" y="230327"/>
                    </a:lnTo>
                    <a:close/>
                  </a:path>
                  <a:path w="448944" h="328294">
                    <a:moveTo>
                      <a:pt x="398614" y="167373"/>
                    </a:moveTo>
                    <a:lnTo>
                      <a:pt x="97358" y="167373"/>
                    </a:lnTo>
                    <a:lnTo>
                      <a:pt x="97358" y="168643"/>
                    </a:lnTo>
                    <a:lnTo>
                      <a:pt x="97358" y="169913"/>
                    </a:lnTo>
                    <a:lnTo>
                      <a:pt x="398614" y="169913"/>
                    </a:lnTo>
                    <a:lnTo>
                      <a:pt x="398614" y="168643"/>
                    </a:lnTo>
                    <a:lnTo>
                      <a:pt x="398614" y="167373"/>
                    </a:lnTo>
                    <a:close/>
                  </a:path>
                  <a:path w="448944" h="328294">
                    <a:moveTo>
                      <a:pt x="398614" y="104419"/>
                    </a:moveTo>
                    <a:lnTo>
                      <a:pt x="97358" y="104419"/>
                    </a:lnTo>
                    <a:lnTo>
                      <a:pt x="97358" y="105689"/>
                    </a:lnTo>
                    <a:lnTo>
                      <a:pt x="97358" y="106959"/>
                    </a:lnTo>
                    <a:lnTo>
                      <a:pt x="398614" y="106959"/>
                    </a:lnTo>
                    <a:lnTo>
                      <a:pt x="398614" y="105689"/>
                    </a:lnTo>
                    <a:lnTo>
                      <a:pt x="398614" y="104419"/>
                    </a:lnTo>
                    <a:close/>
                  </a:path>
                  <a:path w="448944" h="328294">
                    <a:moveTo>
                      <a:pt x="398614" y="41148"/>
                    </a:moveTo>
                    <a:lnTo>
                      <a:pt x="97358" y="41148"/>
                    </a:lnTo>
                    <a:lnTo>
                      <a:pt x="97358" y="42418"/>
                    </a:lnTo>
                    <a:lnTo>
                      <a:pt x="97358" y="43688"/>
                    </a:lnTo>
                    <a:lnTo>
                      <a:pt x="398614" y="43688"/>
                    </a:lnTo>
                    <a:lnTo>
                      <a:pt x="398614" y="42418"/>
                    </a:lnTo>
                    <a:lnTo>
                      <a:pt x="398614" y="41148"/>
                    </a:lnTo>
                    <a:close/>
                  </a:path>
                  <a:path w="448944" h="328294">
                    <a:moveTo>
                      <a:pt x="448437" y="322757"/>
                    </a:moveTo>
                    <a:lnTo>
                      <a:pt x="426212" y="322757"/>
                    </a:lnTo>
                    <a:lnTo>
                      <a:pt x="426212" y="327761"/>
                    </a:lnTo>
                    <a:lnTo>
                      <a:pt x="448437" y="327761"/>
                    </a:lnTo>
                    <a:lnTo>
                      <a:pt x="448437" y="322757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106">
                <a:extLst>
                  <a:ext uri="{FF2B5EF4-FFF2-40B4-BE49-F238E27FC236}">
                    <a16:creationId xmlns:a16="http://schemas.microsoft.com/office/drawing/2014/main" xmlns="" id="{7615DA4E-15FF-40C0-A4CC-36ED2CE9F04F}"/>
                  </a:ext>
                </a:extLst>
              </p:cNvPr>
              <p:cNvSpPr/>
              <p:nvPr/>
            </p:nvSpPr>
            <p:spPr>
              <a:xfrm>
                <a:off x="2517393" y="1350467"/>
                <a:ext cx="40068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400685" h="282575">
                    <a:moveTo>
                      <a:pt x="256120" y="0"/>
                    </a:moveTo>
                    <a:lnTo>
                      <a:pt x="207632" y="92163"/>
                    </a:lnTo>
                    <a:lnTo>
                      <a:pt x="175310" y="65824"/>
                    </a:lnTo>
                    <a:lnTo>
                      <a:pt x="135521" y="135318"/>
                    </a:lnTo>
                    <a:lnTo>
                      <a:pt x="106921" y="115176"/>
                    </a:lnTo>
                    <a:lnTo>
                      <a:pt x="58445" y="190487"/>
                    </a:lnTo>
                    <a:lnTo>
                      <a:pt x="34810" y="172364"/>
                    </a:lnTo>
                    <a:lnTo>
                      <a:pt x="0" y="226415"/>
                    </a:lnTo>
                    <a:lnTo>
                      <a:pt x="0" y="282257"/>
                    </a:lnTo>
                    <a:lnTo>
                      <a:pt x="400329" y="282257"/>
                    </a:lnTo>
                    <a:lnTo>
                      <a:pt x="400329" y="37236"/>
                    </a:lnTo>
                    <a:lnTo>
                      <a:pt x="350596" y="51473"/>
                    </a:lnTo>
                    <a:lnTo>
                      <a:pt x="308330" y="103009"/>
                    </a:lnTo>
                    <a:lnTo>
                      <a:pt x="256120" y="0"/>
                    </a:lnTo>
                    <a:close/>
                  </a:path>
                </a:pathLst>
              </a:custGeom>
              <a:solidFill>
                <a:srgbClr val="455B6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107">
                <a:extLst>
                  <a:ext uri="{FF2B5EF4-FFF2-40B4-BE49-F238E27FC236}">
                    <a16:creationId xmlns:a16="http://schemas.microsoft.com/office/drawing/2014/main" xmlns="" id="{4163BF22-47A6-4C9F-A12C-1D93827E1702}"/>
                  </a:ext>
                </a:extLst>
              </p:cNvPr>
              <p:cNvSpPr/>
              <p:nvPr/>
            </p:nvSpPr>
            <p:spPr>
              <a:xfrm>
                <a:off x="2517406" y="1367269"/>
                <a:ext cx="40576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405764" h="228600">
                    <a:moveTo>
                      <a:pt x="405231" y="584"/>
                    </a:moveTo>
                    <a:lnTo>
                      <a:pt x="404939" y="558"/>
                    </a:lnTo>
                    <a:lnTo>
                      <a:pt x="401764" y="444"/>
                    </a:lnTo>
                    <a:lnTo>
                      <a:pt x="353199" y="0"/>
                    </a:lnTo>
                    <a:lnTo>
                      <a:pt x="312039" y="53060"/>
                    </a:lnTo>
                    <a:lnTo>
                      <a:pt x="295897" y="53035"/>
                    </a:lnTo>
                    <a:lnTo>
                      <a:pt x="295897" y="51841"/>
                    </a:lnTo>
                    <a:lnTo>
                      <a:pt x="294132" y="50152"/>
                    </a:lnTo>
                    <a:lnTo>
                      <a:pt x="289801" y="50152"/>
                    </a:lnTo>
                    <a:lnTo>
                      <a:pt x="288036" y="51841"/>
                    </a:lnTo>
                    <a:lnTo>
                      <a:pt x="288036" y="53022"/>
                    </a:lnTo>
                    <a:lnTo>
                      <a:pt x="209486" y="52882"/>
                    </a:lnTo>
                    <a:lnTo>
                      <a:pt x="201193" y="66649"/>
                    </a:lnTo>
                    <a:lnTo>
                      <a:pt x="198005" y="66649"/>
                    </a:lnTo>
                    <a:lnTo>
                      <a:pt x="196240" y="68338"/>
                    </a:lnTo>
                    <a:lnTo>
                      <a:pt x="196240" y="72529"/>
                    </a:lnTo>
                    <a:lnTo>
                      <a:pt x="197129" y="73393"/>
                    </a:lnTo>
                    <a:lnTo>
                      <a:pt x="168960" y="120192"/>
                    </a:lnTo>
                    <a:lnTo>
                      <a:pt x="124675" y="193929"/>
                    </a:lnTo>
                    <a:lnTo>
                      <a:pt x="85382" y="140246"/>
                    </a:lnTo>
                    <a:lnTo>
                      <a:pt x="86004" y="139649"/>
                    </a:lnTo>
                    <a:lnTo>
                      <a:pt x="86004" y="135458"/>
                    </a:lnTo>
                    <a:lnTo>
                      <a:pt x="84239" y="133769"/>
                    </a:lnTo>
                    <a:lnTo>
                      <a:pt x="80657" y="133769"/>
                    </a:lnTo>
                    <a:lnTo>
                      <a:pt x="70688" y="120142"/>
                    </a:lnTo>
                    <a:lnTo>
                      <a:pt x="18440" y="198348"/>
                    </a:lnTo>
                    <a:lnTo>
                      <a:pt x="0" y="228219"/>
                    </a:lnTo>
                    <a:lnTo>
                      <a:pt x="571" y="227507"/>
                    </a:lnTo>
                    <a:lnTo>
                      <a:pt x="5143" y="220662"/>
                    </a:lnTo>
                    <a:lnTo>
                      <a:pt x="19304" y="198907"/>
                    </a:lnTo>
                    <a:lnTo>
                      <a:pt x="69265" y="121272"/>
                    </a:lnTo>
                    <a:lnTo>
                      <a:pt x="78981" y="134658"/>
                    </a:lnTo>
                    <a:lnTo>
                      <a:pt x="78143" y="135458"/>
                    </a:lnTo>
                    <a:lnTo>
                      <a:pt x="78143" y="139649"/>
                    </a:lnTo>
                    <a:lnTo>
                      <a:pt x="79908" y="141338"/>
                    </a:lnTo>
                    <a:lnTo>
                      <a:pt x="83845" y="141338"/>
                    </a:lnTo>
                    <a:lnTo>
                      <a:pt x="124866" y="197777"/>
                    </a:lnTo>
                    <a:lnTo>
                      <a:pt x="126352" y="195300"/>
                    </a:lnTo>
                    <a:lnTo>
                      <a:pt x="171564" y="120142"/>
                    </a:lnTo>
                    <a:lnTo>
                      <a:pt x="199136" y="74218"/>
                    </a:lnTo>
                    <a:lnTo>
                      <a:pt x="202336" y="74218"/>
                    </a:lnTo>
                    <a:lnTo>
                      <a:pt x="204089" y="72529"/>
                    </a:lnTo>
                    <a:lnTo>
                      <a:pt x="204089" y="68338"/>
                    </a:lnTo>
                    <a:lnTo>
                      <a:pt x="203187" y="67487"/>
                    </a:lnTo>
                    <a:lnTo>
                      <a:pt x="210680" y="55016"/>
                    </a:lnTo>
                    <a:lnTo>
                      <a:pt x="288036" y="54876"/>
                    </a:lnTo>
                    <a:lnTo>
                      <a:pt x="288036" y="56032"/>
                    </a:lnTo>
                    <a:lnTo>
                      <a:pt x="289801" y="57721"/>
                    </a:lnTo>
                    <a:lnTo>
                      <a:pt x="294132" y="57721"/>
                    </a:lnTo>
                    <a:lnTo>
                      <a:pt x="295897" y="56032"/>
                    </a:lnTo>
                    <a:lnTo>
                      <a:pt x="295897" y="54864"/>
                    </a:lnTo>
                    <a:lnTo>
                      <a:pt x="312889" y="54825"/>
                    </a:lnTo>
                    <a:lnTo>
                      <a:pt x="313131" y="54495"/>
                    </a:lnTo>
                    <a:lnTo>
                      <a:pt x="313956" y="53416"/>
                    </a:lnTo>
                    <a:lnTo>
                      <a:pt x="353809" y="1231"/>
                    </a:lnTo>
                    <a:lnTo>
                      <a:pt x="385025" y="990"/>
                    </a:lnTo>
                    <a:lnTo>
                      <a:pt x="401764" y="774"/>
                    </a:lnTo>
                    <a:lnTo>
                      <a:pt x="404939" y="673"/>
                    </a:lnTo>
                    <a:lnTo>
                      <a:pt x="405231" y="635"/>
                    </a:lnTo>
                    <a:close/>
                  </a:path>
                </a:pathLst>
              </a:custGeom>
              <a:solidFill>
                <a:srgbClr val="E751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108">
                <a:extLst>
                  <a:ext uri="{FF2B5EF4-FFF2-40B4-BE49-F238E27FC236}">
                    <a16:creationId xmlns:a16="http://schemas.microsoft.com/office/drawing/2014/main" xmlns="" id="{7E6BF45D-3C2A-45DA-BC2A-719AE701D66A}"/>
                  </a:ext>
                </a:extLst>
              </p:cNvPr>
              <p:cNvSpPr/>
              <p:nvPr/>
            </p:nvSpPr>
            <p:spPr>
              <a:xfrm>
                <a:off x="2485593" y="1699641"/>
                <a:ext cx="407034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407035" h="162560">
                    <a:moveTo>
                      <a:pt x="406895" y="159994"/>
                    </a:moveTo>
                    <a:lnTo>
                      <a:pt x="13741" y="159994"/>
                    </a:lnTo>
                    <a:lnTo>
                      <a:pt x="13741" y="161264"/>
                    </a:lnTo>
                    <a:lnTo>
                      <a:pt x="0" y="161264"/>
                    </a:lnTo>
                    <a:lnTo>
                      <a:pt x="0" y="162534"/>
                    </a:lnTo>
                    <a:lnTo>
                      <a:pt x="393141" y="162534"/>
                    </a:lnTo>
                    <a:lnTo>
                      <a:pt x="393141" y="161264"/>
                    </a:lnTo>
                    <a:lnTo>
                      <a:pt x="406895" y="161264"/>
                    </a:lnTo>
                    <a:lnTo>
                      <a:pt x="406895" y="159994"/>
                    </a:lnTo>
                    <a:close/>
                  </a:path>
                  <a:path w="407035" h="162560">
                    <a:moveTo>
                      <a:pt x="406895" y="79044"/>
                    </a:moveTo>
                    <a:lnTo>
                      <a:pt x="275844" y="79044"/>
                    </a:lnTo>
                    <a:lnTo>
                      <a:pt x="278345" y="60642"/>
                    </a:lnTo>
                    <a:lnTo>
                      <a:pt x="278866" y="49999"/>
                    </a:lnTo>
                    <a:lnTo>
                      <a:pt x="277456" y="40220"/>
                    </a:lnTo>
                    <a:lnTo>
                      <a:pt x="272884" y="32727"/>
                    </a:lnTo>
                    <a:lnTo>
                      <a:pt x="267169" y="25781"/>
                    </a:lnTo>
                    <a:lnTo>
                      <a:pt x="262915" y="18173"/>
                    </a:lnTo>
                    <a:lnTo>
                      <a:pt x="258394" y="10909"/>
                    </a:lnTo>
                    <a:lnTo>
                      <a:pt x="251904" y="5016"/>
                    </a:lnTo>
                    <a:lnTo>
                      <a:pt x="243230" y="1308"/>
                    </a:lnTo>
                    <a:lnTo>
                      <a:pt x="233908" y="0"/>
                    </a:lnTo>
                    <a:lnTo>
                      <a:pt x="224675" y="1270"/>
                    </a:lnTo>
                    <a:lnTo>
                      <a:pt x="216331" y="5308"/>
                    </a:lnTo>
                    <a:lnTo>
                      <a:pt x="236410" y="79044"/>
                    </a:lnTo>
                    <a:lnTo>
                      <a:pt x="13741" y="79044"/>
                    </a:lnTo>
                    <a:lnTo>
                      <a:pt x="13741" y="80314"/>
                    </a:lnTo>
                    <a:lnTo>
                      <a:pt x="0" y="80314"/>
                    </a:lnTo>
                    <a:lnTo>
                      <a:pt x="0" y="81584"/>
                    </a:lnTo>
                    <a:lnTo>
                      <a:pt x="237109" y="81584"/>
                    </a:lnTo>
                    <a:lnTo>
                      <a:pt x="243763" y="106032"/>
                    </a:lnTo>
                    <a:lnTo>
                      <a:pt x="13741" y="106032"/>
                    </a:lnTo>
                    <a:lnTo>
                      <a:pt x="13741" y="107302"/>
                    </a:lnTo>
                    <a:lnTo>
                      <a:pt x="0" y="107302"/>
                    </a:lnTo>
                    <a:lnTo>
                      <a:pt x="0" y="108572"/>
                    </a:lnTo>
                    <a:lnTo>
                      <a:pt x="244449" y="108572"/>
                    </a:lnTo>
                    <a:lnTo>
                      <a:pt x="251117" y="133019"/>
                    </a:lnTo>
                    <a:lnTo>
                      <a:pt x="13741" y="133019"/>
                    </a:lnTo>
                    <a:lnTo>
                      <a:pt x="13741" y="134289"/>
                    </a:lnTo>
                    <a:lnTo>
                      <a:pt x="0" y="134289"/>
                    </a:lnTo>
                    <a:lnTo>
                      <a:pt x="0" y="135559"/>
                    </a:lnTo>
                    <a:lnTo>
                      <a:pt x="251802" y="135559"/>
                    </a:lnTo>
                    <a:lnTo>
                      <a:pt x="255930" y="150672"/>
                    </a:lnTo>
                    <a:lnTo>
                      <a:pt x="262940" y="135559"/>
                    </a:lnTo>
                    <a:lnTo>
                      <a:pt x="393141" y="135559"/>
                    </a:lnTo>
                    <a:lnTo>
                      <a:pt x="393141" y="134289"/>
                    </a:lnTo>
                    <a:lnTo>
                      <a:pt x="406895" y="134289"/>
                    </a:lnTo>
                    <a:lnTo>
                      <a:pt x="406895" y="133019"/>
                    </a:lnTo>
                    <a:lnTo>
                      <a:pt x="264121" y="133019"/>
                    </a:lnTo>
                    <a:lnTo>
                      <a:pt x="264490" y="132232"/>
                    </a:lnTo>
                    <a:lnTo>
                      <a:pt x="270306" y="112026"/>
                    </a:lnTo>
                    <a:lnTo>
                      <a:pt x="270941" y="108572"/>
                    </a:lnTo>
                    <a:lnTo>
                      <a:pt x="393141" y="108572"/>
                    </a:lnTo>
                    <a:lnTo>
                      <a:pt x="393141" y="107302"/>
                    </a:lnTo>
                    <a:lnTo>
                      <a:pt x="406895" y="107302"/>
                    </a:lnTo>
                    <a:lnTo>
                      <a:pt x="406895" y="106032"/>
                    </a:lnTo>
                    <a:lnTo>
                      <a:pt x="271424" y="106032"/>
                    </a:lnTo>
                    <a:lnTo>
                      <a:pt x="274205" y="91160"/>
                    </a:lnTo>
                    <a:lnTo>
                      <a:pt x="275501" y="81584"/>
                    </a:lnTo>
                    <a:lnTo>
                      <a:pt x="393141" y="81584"/>
                    </a:lnTo>
                    <a:lnTo>
                      <a:pt x="393141" y="80314"/>
                    </a:lnTo>
                    <a:lnTo>
                      <a:pt x="406895" y="80314"/>
                    </a:lnTo>
                    <a:lnTo>
                      <a:pt x="406895" y="79044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109">
                <a:extLst>
                  <a:ext uri="{FF2B5EF4-FFF2-40B4-BE49-F238E27FC236}">
                    <a16:creationId xmlns:a16="http://schemas.microsoft.com/office/drawing/2014/main" xmlns="" id="{4ADD60BB-DCE7-4B9F-B888-0E0AAE68F2FB}"/>
                  </a:ext>
                </a:extLst>
              </p:cNvPr>
              <p:cNvSpPr/>
              <p:nvPr/>
            </p:nvSpPr>
            <p:spPr>
              <a:xfrm>
                <a:off x="2628507" y="1712435"/>
                <a:ext cx="10668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219710">
                    <a:moveTo>
                      <a:pt x="54121" y="0"/>
                    </a:moveTo>
                    <a:lnTo>
                      <a:pt x="26670" y="1850"/>
                    </a:lnTo>
                    <a:lnTo>
                      <a:pt x="227" y="10993"/>
                    </a:lnTo>
                    <a:lnTo>
                      <a:pt x="0" y="49474"/>
                    </a:lnTo>
                    <a:lnTo>
                      <a:pt x="307" y="82273"/>
                    </a:lnTo>
                    <a:lnTo>
                      <a:pt x="3173" y="127948"/>
                    </a:lnTo>
                    <a:lnTo>
                      <a:pt x="34034" y="143441"/>
                    </a:lnTo>
                    <a:lnTo>
                      <a:pt x="35469" y="183776"/>
                    </a:lnTo>
                    <a:lnTo>
                      <a:pt x="39069" y="198336"/>
                    </a:lnTo>
                    <a:lnTo>
                      <a:pt x="47772" y="209877"/>
                    </a:lnTo>
                    <a:lnTo>
                      <a:pt x="60233" y="217200"/>
                    </a:lnTo>
                    <a:lnTo>
                      <a:pt x="75106" y="219108"/>
                    </a:lnTo>
                    <a:lnTo>
                      <a:pt x="87674" y="215165"/>
                    </a:lnTo>
                    <a:lnTo>
                      <a:pt x="96766" y="206482"/>
                    </a:lnTo>
                    <a:lnTo>
                      <a:pt x="102323" y="194492"/>
                    </a:lnTo>
                    <a:lnTo>
                      <a:pt x="104290" y="180627"/>
                    </a:lnTo>
                    <a:lnTo>
                      <a:pt x="104290" y="123667"/>
                    </a:lnTo>
                    <a:lnTo>
                      <a:pt x="106157" y="17800"/>
                    </a:lnTo>
                    <a:lnTo>
                      <a:pt x="81106" y="5348"/>
                    </a:lnTo>
                    <a:lnTo>
                      <a:pt x="54121" y="0"/>
                    </a:lnTo>
                    <a:close/>
                  </a:path>
                </a:pathLst>
              </a:custGeom>
              <a:solidFill>
                <a:srgbClr val="FBBD9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110">
                <a:extLst>
                  <a:ext uri="{FF2B5EF4-FFF2-40B4-BE49-F238E27FC236}">
                    <a16:creationId xmlns:a16="http://schemas.microsoft.com/office/drawing/2014/main" xmlns="" id="{A6C2F3A5-7727-4FB8-B830-D867CC6AA915}"/>
                  </a:ext>
                </a:extLst>
              </p:cNvPr>
              <p:cNvSpPr/>
              <p:nvPr/>
            </p:nvSpPr>
            <p:spPr>
              <a:xfrm>
                <a:off x="2602801" y="1687207"/>
                <a:ext cx="147955" cy="173990"/>
              </a:xfrm>
              <a:custGeom>
                <a:avLst/>
                <a:gdLst/>
                <a:ahLst/>
                <a:cxnLst/>
                <a:rect l="l" t="t" r="r" b="b"/>
                <a:pathLst>
                  <a:path w="147955" h="173989">
                    <a:moveTo>
                      <a:pt x="131460" y="173362"/>
                    </a:moveTo>
                    <a:lnTo>
                      <a:pt x="131267" y="173634"/>
                    </a:lnTo>
                    <a:lnTo>
                      <a:pt x="132803" y="173520"/>
                    </a:lnTo>
                    <a:lnTo>
                      <a:pt x="131460" y="173362"/>
                    </a:lnTo>
                    <a:close/>
                  </a:path>
                  <a:path w="147955" h="173989">
                    <a:moveTo>
                      <a:pt x="147040" y="90030"/>
                    </a:moveTo>
                    <a:lnTo>
                      <a:pt x="70738" y="90030"/>
                    </a:lnTo>
                    <a:lnTo>
                      <a:pt x="77673" y="94539"/>
                    </a:lnTo>
                    <a:lnTo>
                      <a:pt x="82039" y="98816"/>
                    </a:lnTo>
                    <a:lnTo>
                      <a:pt x="84602" y="104395"/>
                    </a:lnTo>
                    <a:lnTo>
                      <a:pt x="85158" y="110510"/>
                    </a:lnTo>
                    <a:lnTo>
                      <a:pt x="83502" y="116395"/>
                    </a:lnTo>
                    <a:lnTo>
                      <a:pt x="80835" y="121590"/>
                    </a:lnTo>
                    <a:lnTo>
                      <a:pt x="74790" y="126289"/>
                    </a:lnTo>
                    <a:lnTo>
                      <a:pt x="63068" y="128740"/>
                    </a:lnTo>
                    <a:lnTo>
                      <a:pt x="59029" y="134226"/>
                    </a:lnTo>
                    <a:lnTo>
                      <a:pt x="60566" y="147548"/>
                    </a:lnTo>
                    <a:lnTo>
                      <a:pt x="73126" y="150381"/>
                    </a:lnTo>
                    <a:lnTo>
                      <a:pt x="78790" y="156629"/>
                    </a:lnTo>
                    <a:lnTo>
                      <a:pt x="119989" y="172009"/>
                    </a:lnTo>
                    <a:lnTo>
                      <a:pt x="131460" y="173362"/>
                    </a:lnTo>
                    <a:lnTo>
                      <a:pt x="138722" y="163106"/>
                    </a:lnTo>
                    <a:lnTo>
                      <a:pt x="142124" y="157379"/>
                    </a:lnTo>
                    <a:lnTo>
                      <a:pt x="144337" y="151544"/>
                    </a:lnTo>
                    <a:lnTo>
                      <a:pt x="145571" y="145388"/>
                    </a:lnTo>
                    <a:lnTo>
                      <a:pt x="146037" y="138697"/>
                    </a:lnTo>
                    <a:lnTo>
                      <a:pt x="147040" y="90030"/>
                    </a:lnTo>
                    <a:close/>
                  </a:path>
                  <a:path w="147955" h="173989">
                    <a:moveTo>
                      <a:pt x="147464" y="69482"/>
                    </a:moveTo>
                    <a:lnTo>
                      <a:pt x="49860" y="69482"/>
                    </a:lnTo>
                    <a:lnTo>
                      <a:pt x="50190" y="72784"/>
                    </a:lnTo>
                    <a:lnTo>
                      <a:pt x="46939" y="80111"/>
                    </a:lnTo>
                    <a:lnTo>
                      <a:pt x="51536" y="93853"/>
                    </a:lnTo>
                    <a:lnTo>
                      <a:pt x="51930" y="98933"/>
                    </a:lnTo>
                    <a:lnTo>
                      <a:pt x="57124" y="99022"/>
                    </a:lnTo>
                    <a:lnTo>
                      <a:pt x="62306" y="92596"/>
                    </a:lnTo>
                    <a:lnTo>
                      <a:pt x="70738" y="90030"/>
                    </a:lnTo>
                    <a:lnTo>
                      <a:pt x="147040" y="90030"/>
                    </a:lnTo>
                    <a:lnTo>
                      <a:pt x="147464" y="69482"/>
                    </a:lnTo>
                    <a:close/>
                  </a:path>
                  <a:path w="147955" h="173989">
                    <a:moveTo>
                      <a:pt x="55557" y="0"/>
                    </a:moveTo>
                    <a:lnTo>
                      <a:pt x="47878" y="2299"/>
                    </a:lnTo>
                    <a:lnTo>
                      <a:pt x="40868" y="5816"/>
                    </a:lnTo>
                    <a:lnTo>
                      <a:pt x="36156" y="12827"/>
                    </a:lnTo>
                    <a:lnTo>
                      <a:pt x="29324" y="16713"/>
                    </a:lnTo>
                    <a:lnTo>
                      <a:pt x="21558" y="19941"/>
                    </a:lnTo>
                    <a:lnTo>
                      <a:pt x="13604" y="22717"/>
                    </a:lnTo>
                    <a:lnTo>
                      <a:pt x="6589" y="27136"/>
                    </a:lnTo>
                    <a:lnTo>
                      <a:pt x="1638" y="35293"/>
                    </a:lnTo>
                    <a:lnTo>
                      <a:pt x="0" y="40233"/>
                    </a:lnTo>
                    <a:lnTo>
                      <a:pt x="126" y="45656"/>
                    </a:lnTo>
                    <a:lnTo>
                      <a:pt x="1803" y="50597"/>
                    </a:lnTo>
                    <a:lnTo>
                      <a:pt x="9646" y="62938"/>
                    </a:lnTo>
                    <a:lnTo>
                      <a:pt x="21788" y="70488"/>
                    </a:lnTo>
                    <a:lnTo>
                      <a:pt x="35952" y="72814"/>
                    </a:lnTo>
                    <a:lnTo>
                      <a:pt x="49860" y="69482"/>
                    </a:lnTo>
                    <a:lnTo>
                      <a:pt x="147464" y="69482"/>
                    </a:lnTo>
                    <a:lnTo>
                      <a:pt x="133299" y="28537"/>
                    </a:lnTo>
                    <a:lnTo>
                      <a:pt x="114761" y="22315"/>
                    </a:lnTo>
                    <a:lnTo>
                      <a:pt x="108381" y="20612"/>
                    </a:lnTo>
                    <a:lnTo>
                      <a:pt x="100825" y="17509"/>
                    </a:lnTo>
                    <a:lnTo>
                      <a:pt x="93624" y="13589"/>
                    </a:lnTo>
                    <a:lnTo>
                      <a:pt x="86546" y="9364"/>
                    </a:lnTo>
                    <a:lnTo>
                      <a:pt x="79362" y="5347"/>
                    </a:lnTo>
                    <a:lnTo>
                      <a:pt x="71705" y="2074"/>
                    </a:lnTo>
                    <a:lnTo>
                      <a:pt x="63634" y="108"/>
                    </a:lnTo>
                    <a:lnTo>
                      <a:pt x="55557" y="0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111">
                <a:extLst>
                  <a:ext uri="{FF2B5EF4-FFF2-40B4-BE49-F238E27FC236}">
                    <a16:creationId xmlns:a16="http://schemas.microsoft.com/office/drawing/2014/main" xmlns="" id="{923029D4-AC9D-41B4-979E-25614CCCA453}"/>
                  </a:ext>
                </a:extLst>
              </p:cNvPr>
              <p:cNvSpPr/>
              <p:nvPr/>
            </p:nvSpPr>
            <p:spPr>
              <a:xfrm>
                <a:off x="2665056" y="1789925"/>
                <a:ext cx="1206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18414">
                    <a:moveTo>
                      <a:pt x="1790" y="0"/>
                    </a:moveTo>
                    <a:lnTo>
                      <a:pt x="0" y="1155"/>
                    </a:lnTo>
                    <a:lnTo>
                      <a:pt x="215" y="1714"/>
                    </a:lnTo>
                    <a:lnTo>
                      <a:pt x="1993" y="1244"/>
                    </a:lnTo>
                    <a:lnTo>
                      <a:pt x="6908" y="2946"/>
                    </a:lnTo>
                    <a:lnTo>
                      <a:pt x="9944" y="5689"/>
                    </a:lnTo>
                    <a:lnTo>
                      <a:pt x="9525" y="13550"/>
                    </a:lnTo>
                    <a:lnTo>
                      <a:pt x="6400" y="16395"/>
                    </a:lnTo>
                    <a:lnTo>
                      <a:pt x="1511" y="16662"/>
                    </a:lnTo>
                    <a:lnTo>
                      <a:pt x="482" y="14884"/>
                    </a:lnTo>
                    <a:lnTo>
                      <a:pt x="114" y="15646"/>
                    </a:lnTo>
                    <a:lnTo>
                      <a:pt x="1181" y="17094"/>
                    </a:lnTo>
                    <a:lnTo>
                      <a:pt x="2324" y="17983"/>
                    </a:lnTo>
                    <a:lnTo>
                      <a:pt x="7391" y="18402"/>
                    </a:lnTo>
                    <a:lnTo>
                      <a:pt x="11709" y="14770"/>
                    </a:lnTo>
                    <a:lnTo>
                      <a:pt x="12001" y="7315"/>
                    </a:lnTo>
                    <a:lnTo>
                      <a:pt x="11099" y="4914"/>
                    </a:lnTo>
                    <a:lnTo>
                      <a:pt x="8191" y="1790"/>
                    </a:lnTo>
                    <a:lnTo>
                      <a:pt x="6413" y="977"/>
                    </a:lnTo>
                    <a:close/>
                  </a:path>
                </a:pathLst>
              </a:custGeom>
              <a:solidFill>
                <a:srgbClr val="EC99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112">
                <a:extLst>
                  <a:ext uri="{FF2B5EF4-FFF2-40B4-BE49-F238E27FC236}">
                    <a16:creationId xmlns:a16="http://schemas.microsoft.com/office/drawing/2014/main" xmlns="" id="{A871CC07-C376-4DF7-990D-A6311322C75A}"/>
                  </a:ext>
                </a:extLst>
              </p:cNvPr>
              <p:cNvSpPr/>
              <p:nvPr/>
            </p:nvSpPr>
            <p:spPr>
              <a:xfrm>
                <a:off x="2602712" y="1701215"/>
                <a:ext cx="14414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28269">
                    <a:moveTo>
                      <a:pt x="63449" y="38404"/>
                    </a:moveTo>
                    <a:lnTo>
                      <a:pt x="62699" y="39878"/>
                    </a:lnTo>
                    <a:lnTo>
                      <a:pt x="62814" y="40741"/>
                    </a:lnTo>
                    <a:lnTo>
                      <a:pt x="63449" y="38404"/>
                    </a:lnTo>
                    <a:close/>
                  </a:path>
                  <a:path w="144144" h="128269">
                    <a:moveTo>
                      <a:pt x="65976" y="33515"/>
                    </a:moveTo>
                    <a:lnTo>
                      <a:pt x="65366" y="33413"/>
                    </a:lnTo>
                    <a:lnTo>
                      <a:pt x="65163" y="33769"/>
                    </a:lnTo>
                    <a:lnTo>
                      <a:pt x="64833" y="34505"/>
                    </a:lnTo>
                    <a:lnTo>
                      <a:pt x="64477" y="35217"/>
                    </a:lnTo>
                    <a:lnTo>
                      <a:pt x="64033" y="36322"/>
                    </a:lnTo>
                    <a:lnTo>
                      <a:pt x="63449" y="38404"/>
                    </a:lnTo>
                    <a:lnTo>
                      <a:pt x="65976" y="33515"/>
                    </a:lnTo>
                    <a:close/>
                  </a:path>
                  <a:path w="144144" h="128269">
                    <a:moveTo>
                      <a:pt x="71031" y="34874"/>
                    </a:moveTo>
                    <a:lnTo>
                      <a:pt x="70307" y="36334"/>
                    </a:lnTo>
                    <a:lnTo>
                      <a:pt x="70523" y="37045"/>
                    </a:lnTo>
                    <a:lnTo>
                      <a:pt x="71031" y="34874"/>
                    </a:lnTo>
                    <a:close/>
                  </a:path>
                  <a:path w="144144" h="128269">
                    <a:moveTo>
                      <a:pt x="73063" y="30797"/>
                    </a:moveTo>
                    <a:lnTo>
                      <a:pt x="72618" y="30772"/>
                    </a:lnTo>
                    <a:lnTo>
                      <a:pt x="71729" y="31940"/>
                    </a:lnTo>
                    <a:lnTo>
                      <a:pt x="71031" y="34874"/>
                    </a:lnTo>
                    <a:lnTo>
                      <a:pt x="73063" y="30797"/>
                    </a:lnTo>
                    <a:close/>
                  </a:path>
                  <a:path w="144144" h="128269">
                    <a:moveTo>
                      <a:pt x="77152" y="4381"/>
                    </a:moveTo>
                    <a:lnTo>
                      <a:pt x="76555" y="3987"/>
                    </a:lnTo>
                    <a:lnTo>
                      <a:pt x="72783" y="2260"/>
                    </a:lnTo>
                    <a:lnTo>
                      <a:pt x="71323" y="1955"/>
                    </a:lnTo>
                    <a:lnTo>
                      <a:pt x="62903" y="190"/>
                    </a:lnTo>
                    <a:lnTo>
                      <a:pt x="56718" y="0"/>
                    </a:lnTo>
                    <a:lnTo>
                      <a:pt x="50190" y="1625"/>
                    </a:lnTo>
                    <a:lnTo>
                      <a:pt x="43675" y="3162"/>
                    </a:lnTo>
                    <a:lnTo>
                      <a:pt x="36779" y="6667"/>
                    </a:lnTo>
                    <a:lnTo>
                      <a:pt x="28803" y="15278"/>
                    </a:lnTo>
                    <a:lnTo>
                      <a:pt x="26771" y="18364"/>
                    </a:lnTo>
                    <a:lnTo>
                      <a:pt x="24091" y="20358"/>
                    </a:lnTo>
                    <a:lnTo>
                      <a:pt x="21488" y="22479"/>
                    </a:lnTo>
                    <a:lnTo>
                      <a:pt x="18288" y="22733"/>
                    </a:lnTo>
                    <a:lnTo>
                      <a:pt x="11811" y="22606"/>
                    </a:lnTo>
                    <a:lnTo>
                      <a:pt x="8242" y="22669"/>
                    </a:lnTo>
                    <a:lnTo>
                      <a:pt x="5105" y="24777"/>
                    </a:lnTo>
                    <a:lnTo>
                      <a:pt x="2819" y="26276"/>
                    </a:lnTo>
                    <a:lnTo>
                      <a:pt x="1193" y="28943"/>
                    </a:lnTo>
                    <a:lnTo>
                      <a:pt x="622" y="31546"/>
                    </a:lnTo>
                    <a:lnTo>
                      <a:pt x="0" y="34175"/>
                    </a:lnTo>
                    <a:lnTo>
                      <a:pt x="571" y="36703"/>
                    </a:lnTo>
                    <a:lnTo>
                      <a:pt x="8788" y="43942"/>
                    </a:lnTo>
                    <a:lnTo>
                      <a:pt x="9182" y="43929"/>
                    </a:lnTo>
                    <a:lnTo>
                      <a:pt x="9258" y="43649"/>
                    </a:lnTo>
                    <a:lnTo>
                      <a:pt x="7658" y="43446"/>
                    </a:lnTo>
                    <a:lnTo>
                      <a:pt x="5575" y="41744"/>
                    </a:lnTo>
                    <a:lnTo>
                      <a:pt x="3606" y="40170"/>
                    </a:lnTo>
                    <a:lnTo>
                      <a:pt x="939" y="36474"/>
                    </a:lnTo>
                    <a:lnTo>
                      <a:pt x="2717" y="29718"/>
                    </a:lnTo>
                    <a:lnTo>
                      <a:pt x="4203" y="27470"/>
                    </a:lnTo>
                    <a:lnTo>
                      <a:pt x="6477" y="26073"/>
                    </a:lnTo>
                    <a:lnTo>
                      <a:pt x="8724" y="24625"/>
                    </a:lnTo>
                    <a:lnTo>
                      <a:pt x="11722" y="24587"/>
                    </a:lnTo>
                    <a:lnTo>
                      <a:pt x="14986" y="24701"/>
                    </a:lnTo>
                    <a:lnTo>
                      <a:pt x="18389" y="24777"/>
                    </a:lnTo>
                    <a:lnTo>
                      <a:pt x="19367" y="24587"/>
                    </a:lnTo>
                    <a:lnTo>
                      <a:pt x="22059" y="24091"/>
                    </a:lnTo>
                    <a:lnTo>
                      <a:pt x="23876" y="23241"/>
                    </a:lnTo>
                    <a:lnTo>
                      <a:pt x="24549" y="22733"/>
                    </a:lnTo>
                    <a:lnTo>
                      <a:pt x="28486" y="19799"/>
                    </a:lnTo>
                    <a:lnTo>
                      <a:pt x="30581" y="16586"/>
                    </a:lnTo>
                    <a:lnTo>
                      <a:pt x="33083" y="13931"/>
                    </a:lnTo>
                    <a:lnTo>
                      <a:pt x="38049" y="8547"/>
                    </a:lnTo>
                    <a:lnTo>
                      <a:pt x="44513" y="5168"/>
                    </a:lnTo>
                    <a:lnTo>
                      <a:pt x="50685" y="3606"/>
                    </a:lnTo>
                    <a:lnTo>
                      <a:pt x="56870" y="1955"/>
                    </a:lnTo>
                    <a:lnTo>
                      <a:pt x="62776" y="1955"/>
                    </a:lnTo>
                    <a:lnTo>
                      <a:pt x="77152" y="4381"/>
                    </a:lnTo>
                    <a:close/>
                  </a:path>
                  <a:path w="144144" h="128269">
                    <a:moveTo>
                      <a:pt x="77355" y="4508"/>
                    </a:moveTo>
                    <a:lnTo>
                      <a:pt x="77228" y="4381"/>
                    </a:lnTo>
                    <a:lnTo>
                      <a:pt x="77355" y="4508"/>
                    </a:lnTo>
                    <a:close/>
                  </a:path>
                  <a:path w="144144" h="128269">
                    <a:moveTo>
                      <a:pt x="82435" y="8051"/>
                    </a:moveTo>
                    <a:lnTo>
                      <a:pt x="81292" y="6985"/>
                    </a:lnTo>
                    <a:lnTo>
                      <a:pt x="77355" y="4508"/>
                    </a:lnTo>
                    <a:lnTo>
                      <a:pt x="82118" y="8610"/>
                    </a:lnTo>
                    <a:lnTo>
                      <a:pt x="82359" y="8140"/>
                    </a:lnTo>
                    <a:close/>
                  </a:path>
                  <a:path w="144144" h="128269">
                    <a:moveTo>
                      <a:pt x="97155" y="9994"/>
                    </a:moveTo>
                    <a:lnTo>
                      <a:pt x="94564" y="11950"/>
                    </a:lnTo>
                    <a:lnTo>
                      <a:pt x="93827" y="13030"/>
                    </a:lnTo>
                    <a:lnTo>
                      <a:pt x="94132" y="13525"/>
                    </a:lnTo>
                    <a:lnTo>
                      <a:pt x="97155" y="9994"/>
                    </a:lnTo>
                    <a:close/>
                  </a:path>
                  <a:path w="144144" h="128269">
                    <a:moveTo>
                      <a:pt x="98107" y="9271"/>
                    </a:moveTo>
                    <a:lnTo>
                      <a:pt x="97751" y="9296"/>
                    </a:lnTo>
                    <a:lnTo>
                      <a:pt x="97155" y="9994"/>
                    </a:lnTo>
                    <a:lnTo>
                      <a:pt x="98107" y="9271"/>
                    </a:lnTo>
                    <a:close/>
                  </a:path>
                  <a:path w="144144" h="128269">
                    <a:moveTo>
                      <a:pt x="107403" y="104889"/>
                    </a:moveTo>
                    <a:lnTo>
                      <a:pt x="105181" y="97764"/>
                    </a:lnTo>
                    <a:lnTo>
                      <a:pt x="104114" y="94234"/>
                    </a:lnTo>
                    <a:lnTo>
                      <a:pt x="102146" y="90716"/>
                    </a:lnTo>
                    <a:lnTo>
                      <a:pt x="96520" y="84924"/>
                    </a:lnTo>
                    <a:lnTo>
                      <a:pt x="93065" y="82613"/>
                    </a:lnTo>
                    <a:lnTo>
                      <a:pt x="85902" y="78473"/>
                    </a:lnTo>
                    <a:lnTo>
                      <a:pt x="82384" y="76619"/>
                    </a:lnTo>
                    <a:lnTo>
                      <a:pt x="76085" y="72390"/>
                    </a:lnTo>
                    <a:lnTo>
                      <a:pt x="73418" y="69938"/>
                    </a:lnTo>
                    <a:lnTo>
                      <a:pt x="67081" y="61734"/>
                    </a:lnTo>
                    <a:lnTo>
                      <a:pt x="64935" y="55626"/>
                    </a:lnTo>
                    <a:lnTo>
                      <a:pt x="62814" y="40741"/>
                    </a:lnTo>
                    <a:lnTo>
                      <a:pt x="61976" y="45173"/>
                    </a:lnTo>
                    <a:lnTo>
                      <a:pt x="62649" y="50647"/>
                    </a:lnTo>
                    <a:lnTo>
                      <a:pt x="63207" y="56083"/>
                    </a:lnTo>
                    <a:lnTo>
                      <a:pt x="65278" y="62560"/>
                    </a:lnTo>
                    <a:lnTo>
                      <a:pt x="71882" y="71374"/>
                    </a:lnTo>
                    <a:lnTo>
                      <a:pt x="74739" y="74079"/>
                    </a:lnTo>
                    <a:lnTo>
                      <a:pt x="81280" y="78524"/>
                    </a:lnTo>
                    <a:lnTo>
                      <a:pt x="84848" y="80416"/>
                    </a:lnTo>
                    <a:lnTo>
                      <a:pt x="91884" y="84493"/>
                    </a:lnTo>
                    <a:lnTo>
                      <a:pt x="95173" y="86677"/>
                    </a:lnTo>
                    <a:lnTo>
                      <a:pt x="100380" y="91973"/>
                    </a:lnTo>
                    <a:lnTo>
                      <a:pt x="102184" y="95135"/>
                    </a:lnTo>
                    <a:lnTo>
                      <a:pt x="103225" y="98374"/>
                    </a:lnTo>
                    <a:lnTo>
                      <a:pt x="105371" y="104914"/>
                    </a:lnTo>
                    <a:lnTo>
                      <a:pt x="104279" y="111455"/>
                    </a:lnTo>
                    <a:lnTo>
                      <a:pt x="101854" y="116014"/>
                    </a:lnTo>
                    <a:lnTo>
                      <a:pt x="99428" y="120650"/>
                    </a:lnTo>
                    <a:lnTo>
                      <a:pt x="96088" y="123532"/>
                    </a:lnTo>
                    <a:lnTo>
                      <a:pt x="91186" y="126809"/>
                    </a:lnTo>
                    <a:lnTo>
                      <a:pt x="89598" y="127368"/>
                    </a:lnTo>
                    <a:lnTo>
                      <a:pt x="89700" y="127660"/>
                    </a:lnTo>
                    <a:lnTo>
                      <a:pt x="91414" y="127368"/>
                    </a:lnTo>
                    <a:lnTo>
                      <a:pt x="96761" y="124434"/>
                    </a:lnTo>
                    <a:lnTo>
                      <a:pt x="100457" y="121615"/>
                    </a:lnTo>
                    <a:lnTo>
                      <a:pt x="103225" y="116751"/>
                    </a:lnTo>
                    <a:lnTo>
                      <a:pt x="106019" y="111988"/>
                    </a:lnTo>
                    <a:lnTo>
                      <a:pt x="107403" y="104889"/>
                    </a:lnTo>
                    <a:close/>
                  </a:path>
                  <a:path w="144144" h="128269">
                    <a:moveTo>
                      <a:pt x="141846" y="83566"/>
                    </a:moveTo>
                    <a:lnTo>
                      <a:pt x="141782" y="82956"/>
                    </a:lnTo>
                    <a:lnTo>
                      <a:pt x="136194" y="84010"/>
                    </a:lnTo>
                    <a:lnTo>
                      <a:pt x="127279" y="83045"/>
                    </a:lnTo>
                    <a:lnTo>
                      <a:pt x="87033" y="65100"/>
                    </a:lnTo>
                    <a:lnTo>
                      <a:pt x="70523" y="37045"/>
                    </a:lnTo>
                    <a:lnTo>
                      <a:pt x="70345" y="40868"/>
                    </a:lnTo>
                    <a:lnTo>
                      <a:pt x="93586" y="73075"/>
                    </a:lnTo>
                    <a:lnTo>
                      <a:pt x="131711" y="84912"/>
                    </a:lnTo>
                    <a:lnTo>
                      <a:pt x="135420" y="84594"/>
                    </a:lnTo>
                    <a:lnTo>
                      <a:pt x="137947" y="84277"/>
                    </a:lnTo>
                    <a:lnTo>
                      <a:pt x="139611" y="84010"/>
                    </a:lnTo>
                    <a:lnTo>
                      <a:pt x="140487" y="83870"/>
                    </a:lnTo>
                    <a:lnTo>
                      <a:pt x="141846" y="83566"/>
                    </a:lnTo>
                    <a:close/>
                  </a:path>
                  <a:path w="144144" h="128269">
                    <a:moveTo>
                      <a:pt x="143649" y="64604"/>
                    </a:moveTo>
                    <a:lnTo>
                      <a:pt x="133235" y="21043"/>
                    </a:lnTo>
                    <a:lnTo>
                      <a:pt x="117805" y="8204"/>
                    </a:lnTo>
                    <a:lnTo>
                      <a:pt x="114858" y="6858"/>
                    </a:lnTo>
                    <a:lnTo>
                      <a:pt x="109689" y="6413"/>
                    </a:lnTo>
                    <a:lnTo>
                      <a:pt x="101396" y="7594"/>
                    </a:lnTo>
                    <a:lnTo>
                      <a:pt x="98272" y="9144"/>
                    </a:lnTo>
                    <a:lnTo>
                      <a:pt x="98107" y="9271"/>
                    </a:lnTo>
                    <a:lnTo>
                      <a:pt x="109626" y="8204"/>
                    </a:lnTo>
                    <a:lnTo>
                      <a:pt x="114439" y="8788"/>
                    </a:lnTo>
                    <a:lnTo>
                      <a:pt x="139890" y="45224"/>
                    </a:lnTo>
                    <a:lnTo>
                      <a:pt x="142201" y="59715"/>
                    </a:lnTo>
                    <a:lnTo>
                      <a:pt x="143040" y="64693"/>
                    </a:lnTo>
                    <a:lnTo>
                      <a:pt x="143649" y="64604"/>
                    </a:lnTo>
                    <a:close/>
                  </a:path>
                </a:pathLst>
              </a:custGeom>
              <a:solidFill>
                <a:srgbClr val="455B6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113">
                <a:extLst>
                  <a:ext uri="{FF2B5EF4-FFF2-40B4-BE49-F238E27FC236}">
                    <a16:creationId xmlns:a16="http://schemas.microsoft.com/office/drawing/2014/main" xmlns="" id="{F1D0BB2F-A595-4B2F-A4B5-5A6E1F64BB41}"/>
                  </a:ext>
                </a:extLst>
              </p:cNvPr>
              <p:cNvSpPr/>
              <p:nvPr/>
            </p:nvSpPr>
            <p:spPr>
              <a:xfrm>
                <a:off x="2744958" y="1745247"/>
                <a:ext cx="127635" cy="160655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160655">
                    <a:moveTo>
                      <a:pt x="45841" y="0"/>
                    </a:moveTo>
                    <a:lnTo>
                      <a:pt x="34209" y="913"/>
                    </a:lnTo>
                    <a:lnTo>
                      <a:pt x="23130" y="4657"/>
                    </a:lnTo>
                    <a:lnTo>
                      <a:pt x="13036" y="10769"/>
                    </a:lnTo>
                    <a:lnTo>
                      <a:pt x="4362" y="18783"/>
                    </a:lnTo>
                    <a:lnTo>
                      <a:pt x="10827" y="54000"/>
                    </a:lnTo>
                    <a:lnTo>
                      <a:pt x="14560" y="50330"/>
                    </a:lnTo>
                    <a:lnTo>
                      <a:pt x="21533" y="52184"/>
                    </a:lnTo>
                    <a:lnTo>
                      <a:pt x="26892" y="61188"/>
                    </a:lnTo>
                    <a:lnTo>
                      <a:pt x="26041" y="67081"/>
                    </a:lnTo>
                    <a:lnTo>
                      <a:pt x="21164" y="76365"/>
                    </a:lnTo>
                    <a:lnTo>
                      <a:pt x="17354" y="80098"/>
                    </a:lnTo>
                    <a:lnTo>
                      <a:pt x="13913" y="84048"/>
                    </a:lnTo>
                    <a:lnTo>
                      <a:pt x="0" y="119387"/>
                    </a:lnTo>
                    <a:lnTo>
                      <a:pt x="1835" y="127007"/>
                    </a:lnTo>
                    <a:lnTo>
                      <a:pt x="5547" y="133773"/>
                    </a:lnTo>
                    <a:lnTo>
                      <a:pt x="11119" y="139052"/>
                    </a:lnTo>
                    <a:lnTo>
                      <a:pt x="18329" y="141944"/>
                    </a:lnTo>
                    <a:lnTo>
                      <a:pt x="26122" y="142008"/>
                    </a:lnTo>
                    <a:lnTo>
                      <a:pt x="33255" y="139295"/>
                    </a:lnTo>
                    <a:lnTo>
                      <a:pt x="38487" y="133857"/>
                    </a:lnTo>
                    <a:lnTo>
                      <a:pt x="41119" y="140382"/>
                    </a:lnTo>
                    <a:lnTo>
                      <a:pt x="68123" y="160129"/>
                    </a:lnTo>
                    <a:lnTo>
                      <a:pt x="75052" y="159592"/>
                    </a:lnTo>
                    <a:lnTo>
                      <a:pt x="81515" y="157098"/>
                    </a:lnTo>
                    <a:lnTo>
                      <a:pt x="86837" y="152555"/>
                    </a:lnTo>
                    <a:lnTo>
                      <a:pt x="90375" y="146507"/>
                    </a:lnTo>
                    <a:lnTo>
                      <a:pt x="91714" y="139725"/>
                    </a:lnTo>
                    <a:lnTo>
                      <a:pt x="90443" y="132981"/>
                    </a:lnTo>
                    <a:lnTo>
                      <a:pt x="98380" y="134912"/>
                    </a:lnTo>
                    <a:lnTo>
                      <a:pt x="107016" y="135902"/>
                    </a:lnTo>
                    <a:lnTo>
                      <a:pt x="122002" y="129387"/>
                    </a:lnTo>
                    <a:lnTo>
                      <a:pt x="127603" y="120649"/>
                    </a:lnTo>
                    <a:lnTo>
                      <a:pt x="122498" y="106222"/>
                    </a:lnTo>
                    <a:lnTo>
                      <a:pt x="115094" y="102768"/>
                    </a:lnTo>
                    <a:lnTo>
                      <a:pt x="101251" y="99390"/>
                    </a:lnTo>
                    <a:lnTo>
                      <a:pt x="93796" y="98628"/>
                    </a:lnTo>
                    <a:lnTo>
                      <a:pt x="88030" y="94449"/>
                    </a:lnTo>
                    <a:lnTo>
                      <a:pt x="82300" y="88109"/>
                    </a:lnTo>
                    <a:lnTo>
                      <a:pt x="79129" y="80054"/>
                    </a:lnTo>
                    <a:lnTo>
                      <a:pt x="78027" y="71104"/>
                    </a:lnTo>
                    <a:lnTo>
                      <a:pt x="78505" y="62077"/>
                    </a:lnTo>
                    <a:lnTo>
                      <a:pt x="81204" y="44402"/>
                    </a:lnTo>
                    <a:lnTo>
                      <a:pt x="81720" y="35610"/>
                    </a:lnTo>
                    <a:lnTo>
                      <a:pt x="80626" y="26936"/>
                    </a:lnTo>
                    <a:lnTo>
                      <a:pt x="75782" y="16427"/>
                    </a:lnTo>
                    <a:lnTo>
                      <a:pt x="67677" y="8086"/>
                    </a:lnTo>
                    <a:lnTo>
                      <a:pt x="57350" y="2437"/>
                    </a:lnTo>
                    <a:lnTo>
                      <a:pt x="45841" y="0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114">
                <a:extLst>
                  <a:ext uri="{FF2B5EF4-FFF2-40B4-BE49-F238E27FC236}">
                    <a16:creationId xmlns:a16="http://schemas.microsoft.com/office/drawing/2014/main" xmlns="" id="{4275E5E9-577C-49F7-87E6-428BCBAEBA7A}"/>
                  </a:ext>
                </a:extLst>
              </p:cNvPr>
              <p:cNvSpPr/>
              <p:nvPr/>
            </p:nvSpPr>
            <p:spPr>
              <a:xfrm>
                <a:off x="2744571" y="1753375"/>
                <a:ext cx="2349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44450">
                    <a:moveTo>
                      <a:pt x="15760" y="0"/>
                    </a:moveTo>
                    <a:lnTo>
                      <a:pt x="0" y="20624"/>
                    </a:lnTo>
                    <a:lnTo>
                      <a:pt x="2006" y="33858"/>
                    </a:lnTo>
                    <a:lnTo>
                      <a:pt x="8369" y="40271"/>
                    </a:lnTo>
                    <a:lnTo>
                      <a:pt x="19392" y="44170"/>
                    </a:lnTo>
                    <a:lnTo>
                      <a:pt x="23050" y="42379"/>
                    </a:lnTo>
                    <a:lnTo>
                      <a:pt x="22834" y="41821"/>
                    </a:lnTo>
                    <a:lnTo>
                      <a:pt x="19304" y="42913"/>
                    </a:lnTo>
                    <a:lnTo>
                      <a:pt x="9588" y="38620"/>
                    </a:lnTo>
                    <a:lnTo>
                      <a:pt x="4089" y="32702"/>
                    </a:lnTo>
                    <a:lnTo>
                      <a:pt x="1485" y="16560"/>
                    </a:lnTo>
                    <a:lnTo>
                      <a:pt x="5283" y="9461"/>
                    </a:lnTo>
                    <a:lnTo>
                      <a:pt x="12700" y="1841"/>
                    </a:lnTo>
                    <a:lnTo>
                      <a:pt x="15989" y="558"/>
                    </a:lnTo>
                    <a:close/>
                  </a:path>
                </a:pathLst>
              </a:custGeom>
              <a:solidFill>
                <a:srgbClr val="E751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115">
                <a:extLst>
                  <a:ext uri="{FF2B5EF4-FFF2-40B4-BE49-F238E27FC236}">
                    <a16:creationId xmlns:a16="http://schemas.microsoft.com/office/drawing/2014/main" xmlns="" id="{4920E579-35DE-460A-A436-1106401F8096}"/>
                  </a:ext>
                </a:extLst>
              </p:cNvPr>
              <p:cNvSpPr/>
              <p:nvPr/>
            </p:nvSpPr>
            <p:spPr>
              <a:xfrm>
                <a:off x="2628531" y="1826374"/>
                <a:ext cx="33655" cy="29845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29844">
                    <a:moveTo>
                      <a:pt x="596" y="0"/>
                    </a:moveTo>
                    <a:lnTo>
                      <a:pt x="0" y="126"/>
                    </a:lnTo>
                    <a:lnTo>
                      <a:pt x="190" y="2806"/>
                    </a:lnTo>
                    <a:lnTo>
                      <a:pt x="3314" y="10807"/>
                    </a:lnTo>
                    <a:lnTo>
                      <a:pt x="6515" y="16014"/>
                    </a:lnTo>
                    <a:lnTo>
                      <a:pt x="16433" y="24752"/>
                    </a:lnTo>
                    <a:lnTo>
                      <a:pt x="21983" y="27292"/>
                    </a:lnTo>
                    <a:lnTo>
                      <a:pt x="30314" y="29387"/>
                    </a:lnTo>
                    <a:lnTo>
                      <a:pt x="32994" y="29248"/>
                    </a:lnTo>
                    <a:lnTo>
                      <a:pt x="33058" y="28638"/>
                    </a:lnTo>
                    <a:lnTo>
                      <a:pt x="30479" y="28232"/>
                    </a:lnTo>
                    <a:lnTo>
                      <a:pt x="22732" y="25450"/>
                    </a:lnTo>
                    <a:lnTo>
                      <a:pt x="17627" y="22859"/>
                    </a:lnTo>
                    <a:lnTo>
                      <a:pt x="8254" y="14579"/>
                    </a:lnTo>
                    <a:lnTo>
                      <a:pt x="5041" y="9829"/>
                    </a:lnTo>
                    <a:lnTo>
                      <a:pt x="1333" y="2501"/>
                    </a:lnTo>
                    <a:close/>
                  </a:path>
                </a:pathLst>
              </a:custGeom>
              <a:solidFill>
                <a:srgbClr val="EC99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116">
                <a:extLst>
                  <a:ext uri="{FF2B5EF4-FFF2-40B4-BE49-F238E27FC236}">
                    <a16:creationId xmlns:a16="http://schemas.microsoft.com/office/drawing/2014/main" xmlns="" id="{9A02CA36-58D9-4FBD-9C6F-86E0A7F192F0}"/>
                  </a:ext>
                </a:extLst>
              </p:cNvPr>
              <p:cNvSpPr/>
              <p:nvPr/>
            </p:nvSpPr>
            <p:spPr>
              <a:xfrm>
                <a:off x="2748610" y="1769033"/>
                <a:ext cx="7429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74294" h="133350">
                    <a:moveTo>
                      <a:pt x="39827" y="31127"/>
                    </a:moveTo>
                    <a:lnTo>
                      <a:pt x="39192" y="26276"/>
                    </a:lnTo>
                    <a:lnTo>
                      <a:pt x="34150" y="13741"/>
                    </a:lnTo>
                    <a:lnTo>
                      <a:pt x="27241" y="8255"/>
                    </a:lnTo>
                    <a:lnTo>
                      <a:pt x="14376" y="4254"/>
                    </a:lnTo>
                    <a:lnTo>
                      <a:pt x="8763" y="5003"/>
                    </a:lnTo>
                    <a:lnTo>
                      <a:pt x="3454" y="6515"/>
                    </a:lnTo>
                    <a:lnTo>
                      <a:pt x="0" y="8331"/>
                    </a:lnTo>
                    <a:lnTo>
                      <a:pt x="127" y="8597"/>
                    </a:lnTo>
                    <a:lnTo>
                      <a:pt x="1930" y="7594"/>
                    </a:lnTo>
                    <a:lnTo>
                      <a:pt x="8915" y="6121"/>
                    </a:lnTo>
                    <a:lnTo>
                      <a:pt x="37655" y="31165"/>
                    </a:lnTo>
                    <a:lnTo>
                      <a:pt x="36436" y="40170"/>
                    </a:lnTo>
                    <a:lnTo>
                      <a:pt x="34798" y="44691"/>
                    </a:lnTo>
                    <a:lnTo>
                      <a:pt x="29044" y="55435"/>
                    </a:lnTo>
                    <a:lnTo>
                      <a:pt x="21590" y="67386"/>
                    </a:lnTo>
                    <a:lnTo>
                      <a:pt x="16497" y="77228"/>
                    </a:lnTo>
                    <a:lnTo>
                      <a:pt x="15062" y="81216"/>
                    </a:lnTo>
                    <a:lnTo>
                      <a:pt x="13703" y="89027"/>
                    </a:lnTo>
                    <a:lnTo>
                      <a:pt x="14033" y="92798"/>
                    </a:lnTo>
                    <a:lnTo>
                      <a:pt x="28740" y="111010"/>
                    </a:lnTo>
                    <a:lnTo>
                      <a:pt x="28816" y="110782"/>
                    </a:lnTo>
                    <a:lnTo>
                      <a:pt x="26746" y="110426"/>
                    </a:lnTo>
                    <a:lnTo>
                      <a:pt x="21018" y="106248"/>
                    </a:lnTo>
                    <a:lnTo>
                      <a:pt x="17640" y="101968"/>
                    </a:lnTo>
                    <a:lnTo>
                      <a:pt x="14820" y="89484"/>
                    </a:lnTo>
                    <a:lnTo>
                      <a:pt x="16332" y="81737"/>
                    </a:lnTo>
                    <a:lnTo>
                      <a:pt x="23406" y="68465"/>
                    </a:lnTo>
                    <a:lnTo>
                      <a:pt x="30924" y="56578"/>
                    </a:lnTo>
                    <a:lnTo>
                      <a:pt x="34582" y="50050"/>
                    </a:lnTo>
                    <a:lnTo>
                      <a:pt x="36842" y="45542"/>
                    </a:lnTo>
                    <a:lnTo>
                      <a:pt x="38582" y="40792"/>
                    </a:lnTo>
                    <a:lnTo>
                      <a:pt x="39827" y="31127"/>
                    </a:lnTo>
                    <a:close/>
                  </a:path>
                  <a:path w="74294" h="133350">
                    <a:moveTo>
                      <a:pt x="71437" y="132956"/>
                    </a:moveTo>
                    <a:lnTo>
                      <a:pt x="46482" y="99352"/>
                    </a:lnTo>
                    <a:lnTo>
                      <a:pt x="46469" y="91389"/>
                    </a:lnTo>
                    <a:lnTo>
                      <a:pt x="47294" y="83032"/>
                    </a:lnTo>
                    <a:lnTo>
                      <a:pt x="50647" y="65366"/>
                    </a:lnTo>
                    <a:lnTo>
                      <a:pt x="53454" y="49682"/>
                    </a:lnTo>
                    <a:lnTo>
                      <a:pt x="43700" y="10477"/>
                    </a:lnTo>
                    <a:lnTo>
                      <a:pt x="18453" y="0"/>
                    </a:lnTo>
                    <a:lnTo>
                      <a:pt x="11468" y="1295"/>
                    </a:lnTo>
                    <a:lnTo>
                      <a:pt x="4673" y="3136"/>
                    </a:lnTo>
                    <a:lnTo>
                      <a:pt x="127" y="5105"/>
                    </a:lnTo>
                    <a:lnTo>
                      <a:pt x="228" y="5372"/>
                    </a:lnTo>
                    <a:lnTo>
                      <a:pt x="2628" y="4368"/>
                    </a:lnTo>
                    <a:lnTo>
                      <a:pt x="11645" y="2413"/>
                    </a:lnTo>
                    <a:lnTo>
                      <a:pt x="49860" y="25819"/>
                    </a:lnTo>
                    <a:lnTo>
                      <a:pt x="51854" y="43243"/>
                    </a:lnTo>
                    <a:lnTo>
                      <a:pt x="51244" y="49415"/>
                    </a:lnTo>
                    <a:lnTo>
                      <a:pt x="50228" y="55664"/>
                    </a:lnTo>
                    <a:lnTo>
                      <a:pt x="46685" y="73952"/>
                    </a:lnTo>
                    <a:lnTo>
                      <a:pt x="45199" y="82740"/>
                    </a:lnTo>
                    <a:lnTo>
                      <a:pt x="44424" y="91287"/>
                    </a:lnTo>
                    <a:lnTo>
                      <a:pt x="44538" y="99491"/>
                    </a:lnTo>
                    <a:lnTo>
                      <a:pt x="45720" y="107175"/>
                    </a:lnTo>
                    <a:lnTo>
                      <a:pt x="69126" y="132880"/>
                    </a:lnTo>
                    <a:lnTo>
                      <a:pt x="71437" y="132956"/>
                    </a:lnTo>
                    <a:close/>
                  </a:path>
                  <a:path w="74294" h="133350">
                    <a:moveTo>
                      <a:pt x="74155" y="132753"/>
                    </a:moveTo>
                    <a:lnTo>
                      <a:pt x="71577" y="132956"/>
                    </a:lnTo>
                    <a:lnTo>
                      <a:pt x="74129" y="133019"/>
                    </a:lnTo>
                    <a:lnTo>
                      <a:pt x="74155" y="132753"/>
                    </a:lnTo>
                    <a:close/>
                  </a:path>
                </a:pathLst>
              </a:custGeom>
              <a:solidFill>
                <a:srgbClr val="455B6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" name="object 117">
                <a:extLst>
                  <a:ext uri="{FF2B5EF4-FFF2-40B4-BE49-F238E27FC236}">
                    <a16:creationId xmlns:a16="http://schemas.microsoft.com/office/drawing/2014/main" xmlns="" id="{3175D3FC-5505-4147-A57E-53CB122C3988}"/>
                  </a:ext>
                </a:extLst>
              </p:cNvPr>
              <p:cNvSpPr/>
              <p:nvPr/>
            </p:nvSpPr>
            <p:spPr>
              <a:xfrm>
                <a:off x="2485288" y="1827466"/>
                <a:ext cx="386715" cy="1000760"/>
              </a:xfrm>
              <a:custGeom>
                <a:avLst/>
                <a:gdLst/>
                <a:ahLst/>
                <a:cxnLst/>
                <a:rect l="l" t="t" r="r" b="b"/>
                <a:pathLst>
                  <a:path w="386714" h="1000760">
                    <a:moveTo>
                      <a:pt x="175425" y="38315"/>
                    </a:moveTo>
                    <a:lnTo>
                      <a:pt x="152095" y="37033"/>
                    </a:lnTo>
                    <a:lnTo>
                      <a:pt x="147485" y="36779"/>
                    </a:lnTo>
                    <a:lnTo>
                      <a:pt x="145935" y="37033"/>
                    </a:lnTo>
                    <a:lnTo>
                      <a:pt x="139636" y="28968"/>
                    </a:lnTo>
                    <a:lnTo>
                      <a:pt x="138861" y="19164"/>
                    </a:lnTo>
                    <a:lnTo>
                      <a:pt x="142240" y="10909"/>
                    </a:lnTo>
                    <a:lnTo>
                      <a:pt x="156375" y="9601"/>
                    </a:lnTo>
                    <a:lnTo>
                      <a:pt x="152539" y="0"/>
                    </a:lnTo>
                    <a:lnTo>
                      <a:pt x="142570" y="698"/>
                    </a:lnTo>
                    <a:lnTo>
                      <a:pt x="114427" y="4076"/>
                    </a:lnTo>
                    <a:lnTo>
                      <a:pt x="103225" y="53352"/>
                    </a:lnTo>
                    <a:lnTo>
                      <a:pt x="26403" y="196748"/>
                    </a:lnTo>
                    <a:lnTo>
                      <a:pt x="20574" y="211683"/>
                    </a:lnTo>
                    <a:lnTo>
                      <a:pt x="21463" y="227050"/>
                    </a:lnTo>
                    <a:lnTo>
                      <a:pt x="28486" y="240741"/>
                    </a:lnTo>
                    <a:lnTo>
                      <a:pt x="41071" y="250659"/>
                    </a:lnTo>
                    <a:lnTo>
                      <a:pt x="56819" y="252704"/>
                    </a:lnTo>
                    <a:lnTo>
                      <a:pt x="72669" y="246278"/>
                    </a:lnTo>
                    <a:lnTo>
                      <a:pt x="86182" y="234149"/>
                    </a:lnTo>
                    <a:lnTo>
                      <a:pt x="94919" y="219087"/>
                    </a:lnTo>
                    <a:lnTo>
                      <a:pt x="137414" y="59588"/>
                    </a:lnTo>
                    <a:lnTo>
                      <a:pt x="152374" y="47904"/>
                    </a:lnTo>
                    <a:lnTo>
                      <a:pt x="173799" y="43980"/>
                    </a:lnTo>
                    <a:lnTo>
                      <a:pt x="175120" y="43662"/>
                    </a:lnTo>
                    <a:lnTo>
                      <a:pt x="175425" y="38315"/>
                    </a:lnTo>
                    <a:close/>
                  </a:path>
                  <a:path w="386714" h="1000760">
                    <a:moveTo>
                      <a:pt x="325767" y="393623"/>
                    </a:moveTo>
                    <a:lnTo>
                      <a:pt x="318566" y="333794"/>
                    </a:lnTo>
                    <a:lnTo>
                      <a:pt x="150368" y="300431"/>
                    </a:lnTo>
                    <a:lnTo>
                      <a:pt x="145796" y="305079"/>
                    </a:lnTo>
                    <a:lnTo>
                      <a:pt x="134416" y="320573"/>
                    </a:lnTo>
                    <a:lnTo>
                      <a:pt x="119710" y="349300"/>
                    </a:lnTo>
                    <a:lnTo>
                      <a:pt x="105130" y="393623"/>
                    </a:lnTo>
                    <a:lnTo>
                      <a:pt x="104457" y="396354"/>
                    </a:lnTo>
                    <a:lnTo>
                      <a:pt x="104597" y="396392"/>
                    </a:lnTo>
                    <a:lnTo>
                      <a:pt x="0" y="998093"/>
                    </a:lnTo>
                    <a:lnTo>
                      <a:pt x="53632" y="1000391"/>
                    </a:lnTo>
                    <a:lnTo>
                      <a:pt x="209384" y="430771"/>
                    </a:lnTo>
                    <a:lnTo>
                      <a:pt x="238417" y="982383"/>
                    </a:lnTo>
                    <a:lnTo>
                      <a:pt x="291947" y="983856"/>
                    </a:lnTo>
                    <a:lnTo>
                      <a:pt x="309549" y="691451"/>
                    </a:lnTo>
                    <a:lnTo>
                      <a:pt x="321259" y="488886"/>
                    </a:lnTo>
                    <a:lnTo>
                      <a:pt x="325767" y="393623"/>
                    </a:lnTo>
                    <a:close/>
                  </a:path>
                  <a:path w="386714" h="1000760">
                    <a:moveTo>
                      <a:pt x="386473" y="248869"/>
                    </a:moveTo>
                    <a:lnTo>
                      <a:pt x="346506" y="211582"/>
                    </a:lnTo>
                    <a:lnTo>
                      <a:pt x="282435" y="261569"/>
                    </a:lnTo>
                    <a:lnTo>
                      <a:pt x="309321" y="305701"/>
                    </a:lnTo>
                    <a:lnTo>
                      <a:pt x="386473" y="248869"/>
                    </a:lnTo>
                    <a:close/>
                  </a:path>
                </a:pathLst>
              </a:custGeom>
              <a:solidFill>
                <a:srgbClr val="FBBD9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118">
                <a:extLst>
                  <a:ext uri="{FF2B5EF4-FFF2-40B4-BE49-F238E27FC236}">
                    <a16:creationId xmlns:a16="http://schemas.microsoft.com/office/drawing/2014/main" xmlns="" id="{32F8A9FD-A88C-4B82-B8D0-C02D86DAAF9C}"/>
                  </a:ext>
                </a:extLst>
              </p:cNvPr>
              <p:cNvSpPr/>
              <p:nvPr/>
            </p:nvSpPr>
            <p:spPr>
              <a:xfrm>
                <a:off x="2448331" y="2825534"/>
                <a:ext cx="9144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20319">
                    <a:moveTo>
                      <a:pt x="35915" y="0"/>
                    </a:moveTo>
                    <a:lnTo>
                      <a:pt x="35699" y="5435"/>
                    </a:lnTo>
                    <a:lnTo>
                      <a:pt x="28551" y="6817"/>
                    </a:lnTo>
                    <a:lnTo>
                      <a:pt x="13663" y="10118"/>
                    </a:lnTo>
                    <a:lnTo>
                      <a:pt x="868" y="14072"/>
                    </a:lnTo>
                    <a:lnTo>
                      <a:pt x="0" y="17411"/>
                    </a:lnTo>
                    <a:lnTo>
                      <a:pt x="15710" y="19128"/>
                    </a:lnTo>
                    <a:lnTo>
                      <a:pt x="41629" y="19831"/>
                    </a:lnTo>
                    <a:lnTo>
                      <a:pt x="68506" y="19876"/>
                    </a:lnTo>
                    <a:lnTo>
                      <a:pt x="90487" y="19507"/>
                    </a:lnTo>
                    <a:lnTo>
                      <a:pt x="90982" y="1587"/>
                    </a:lnTo>
                    <a:lnTo>
                      <a:pt x="35915" y="0"/>
                    </a:lnTo>
                    <a:close/>
                  </a:path>
                </a:pathLst>
              </a:custGeom>
              <a:solidFill>
                <a:srgbClr val="E751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" name="object 119">
                <a:extLst>
                  <a:ext uri="{FF2B5EF4-FFF2-40B4-BE49-F238E27FC236}">
                    <a16:creationId xmlns:a16="http://schemas.microsoft.com/office/drawing/2014/main" xmlns="" id="{C08DFA98-49CE-4AD3-A7B3-395A5B442837}"/>
                  </a:ext>
                </a:extLst>
              </p:cNvPr>
              <p:cNvSpPr/>
              <p:nvPr/>
            </p:nvSpPr>
            <p:spPr>
              <a:xfrm>
                <a:off x="2518968" y="2829598"/>
                <a:ext cx="20320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5239">
                    <a:moveTo>
                      <a:pt x="15633" y="0"/>
                    </a:moveTo>
                    <a:lnTo>
                      <a:pt x="11074" y="1282"/>
                    </a:lnTo>
                    <a:lnTo>
                      <a:pt x="3581" y="6388"/>
                    </a:lnTo>
                    <a:lnTo>
                      <a:pt x="901" y="10286"/>
                    </a:lnTo>
                    <a:lnTo>
                      <a:pt x="0" y="14516"/>
                    </a:lnTo>
                    <a:lnTo>
                      <a:pt x="19837" y="14719"/>
                    </a:lnTo>
                    <a:lnTo>
                      <a:pt x="20256" y="482"/>
                    </a:lnTo>
                    <a:lnTo>
                      <a:pt x="15633" y="0"/>
                    </a:lnTo>
                    <a:close/>
                  </a:path>
                </a:pathLst>
              </a:custGeom>
              <a:solidFill>
                <a:srgbClr val="FFFFFF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120">
                <a:extLst>
                  <a:ext uri="{FF2B5EF4-FFF2-40B4-BE49-F238E27FC236}">
                    <a16:creationId xmlns:a16="http://schemas.microsoft.com/office/drawing/2014/main" xmlns="" id="{D8E75847-11CA-4D15-A119-AE3B49C3A346}"/>
                  </a:ext>
                </a:extLst>
              </p:cNvPr>
              <p:cNvSpPr/>
              <p:nvPr/>
            </p:nvSpPr>
            <p:spPr>
              <a:xfrm>
                <a:off x="2470111" y="2825927"/>
                <a:ext cx="6921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18414">
                    <a:moveTo>
                      <a:pt x="9664" y="5613"/>
                    </a:moveTo>
                    <a:lnTo>
                      <a:pt x="9563" y="5156"/>
                    </a:lnTo>
                    <a:lnTo>
                      <a:pt x="9283" y="4343"/>
                    </a:lnTo>
                    <a:lnTo>
                      <a:pt x="8483" y="3327"/>
                    </a:lnTo>
                    <a:lnTo>
                      <a:pt x="7404" y="1841"/>
                    </a:lnTo>
                    <a:lnTo>
                      <a:pt x="6515" y="1346"/>
                    </a:lnTo>
                    <a:lnTo>
                      <a:pt x="4102" y="0"/>
                    </a:lnTo>
                    <a:lnTo>
                      <a:pt x="673" y="1524"/>
                    </a:lnTo>
                    <a:lnTo>
                      <a:pt x="279" y="1778"/>
                    </a:lnTo>
                    <a:lnTo>
                      <a:pt x="12" y="2260"/>
                    </a:lnTo>
                    <a:lnTo>
                      <a:pt x="0" y="2387"/>
                    </a:lnTo>
                    <a:lnTo>
                      <a:pt x="139" y="3009"/>
                    </a:lnTo>
                    <a:lnTo>
                      <a:pt x="2387" y="4495"/>
                    </a:lnTo>
                    <a:lnTo>
                      <a:pt x="4432" y="5194"/>
                    </a:lnTo>
                    <a:lnTo>
                      <a:pt x="5715" y="5461"/>
                    </a:lnTo>
                    <a:lnTo>
                      <a:pt x="8966" y="5918"/>
                    </a:lnTo>
                    <a:lnTo>
                      <a:pt x="9588" y="5867"/>
                    </a:lnTo>
                    <a:lnTo>
                      <a:pt x="9575" y="5613"/>
                    </a:lnTo>
                    <a:lnTo>
                      <a:pt x="8978" y="5588"/>
                    </a:lnTo>
                    <a:lnTo>
                      <a:pt x="5829" y="4978"/>
                    </a:lnTo>
                    <a:lnTo>
                      <a:pt x="4597" y="4673"/>
                    </a:lnTo>
                    <a:lnTo>
                      <a:pt x="2641" y="3962"/>
                    </a:lnTo>
                    <a:lnTo>
                      <a:pt x="1892" y="3733"/>
                    </a:lnTo>
                    <a:lnTo>
                      <a:pt x="1244" y="3327"/>
                    </a:lnTo>
                    <a:lnTo>
                      <a:pt x="711" y="3009"/>
                    </a:lnTo>
                    <a:lnTo>
                      <a:pt x="711" y="2260"/>
                    </a:lnTo>
                    <a:lnTo>
                      <a:pt x="1079" y="2019"/>
                    </a:lnTo>
                    <a:lnTo>
                      <a:pt x="2286" y="1346"/>
                    </a:lnTo>
                    <a:lnTo>
                      <a:pt x="4064" y="1498"/>
                    </a:lnTo>
                    <a:lnTo>
                      <a:pt x="6591" y="2260"/>
                    </a:lnTo>
                    <a:lnTo>
                      <a:pt x="7594" y="3009"/>
                    </a:lnTo>
                    <a:lnTo>
                      <a:pt x="9563" y="5308"/>
                    </a:lnTo>
                    <a:lnTo>
                      <a:pt x="9664" y="5613"/>
                    </a:lnTo>
                    <a:close/>
                  </a:path>
                  <a:path w="69214" h="18414">
                    <a:moveTo>
                      <a:pt x="9804" y="6591"/>
                    </a:moveTo>
                    <a:lnTo>
                      <a:pt x="9715" y="5854"/>
                    </a:lnTo>
                    <a:lnTo>
                      <a:pt x="9639" y="6642"/>
                    </a:lnTo>
                    <a:lnTo>
                      <a:pt x="9804" y="6591"/>
                    </a:lnTo>
                    <a:close/>
                  </a:path>
                  <a:path w="69214" h="18414">
                    <a:moveTo>
                      <a:pt x="10325" y="5626"/>
                    </a:moveTo>
                    <a:lnTo>
                      <a:pt x="9664" y="5613"/>
                    </a:lnTo>
                    <a:lnTo>
                      <a:pt x="9715" y="5854"/>
                    </a:lnTo>
                    <a:lnTo>
                      <a:pt x="10325" y="5791"/>
                    </a:lnTo>
                    <a:lnTo>
                      <a:pt x="10325" y="5626"/>
                    </a:lnTo>
                    <a:close/>
                  </a:path>
                  <a:path w="69214" h="18414">
                    <a:moveTo>
                      <a:pt x="68846" y="3962"/>
                    </a:moveTo>
                    <a:lnTo>
                      <a:pt x="68478" y="3848"/>
                    </a:lnTo>
                    <a:lnTo>
                      <a:pt x="68313" y="3822"/>
                    </a:lnTo>
                    <a:lnTo>
                      <a:pt x="67068" y="3619"/>
                    </a:lnTo>
                    <a:lnTo>
                      <a:pt x="48958" y="17894"/>
                    </a:lnTo>
                    <a:lnTo>
                      <a:pt x="49199" y="16446"/>
                    </a:lnTo>
                    <a:lnTo>
                      <a:pt x="50990" y="12141"/>
                    </a:lnTo>
                    <a:lnTo>
                      <a:pt x="52806" y="9296"/>
                    </a:lnTo>
                    <a:lnTo>
                      <a:pt x="58889" y="5054"/>
                    </a:lnTo>
                    <a:lnTo>
                      <a:pt x="62318" y="4216"/>
                    </a:lnTo>
                    <a:lnTo>
                      <a:pt x="67271" y="3822"/>
                    </a:lnTo>
                    <a:lnTo>
                      <a:pt x="68821" y="4114"/>
                    </a:lnTo>
                    <a:lnTo>
                      <a:pt x="68846" y="3962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121">
                <a:extLst>
                  <a:ext uri="{FF2B5EF4-FFF2-40B4-BE49-F238E27FC236}">
                    <a16:creationId xmlns:a16="http://schemas.microsoft.com/office/drawing/2014/main" xmlns="" id="{0B80A9C1-BC0C-424C-871D-0DAB2D4B5739}"/>
                  </a:ext>
                </a:extLst>
              </p:cNvPr>
              <p:cNvSpPr/>
              <p:nvPr/>
            </p:nvSpPr>
            <p:spPr>
              <a:xfrm>
                <a:off x="2752940" y="1888058"/>
                <a:ext cx="170599" cy="211556"/>
              </a:xfrm>
              <a:prstGeom prst="rect">
                <a:avLst/>
              </a:prstGeom>
              <a:blipFill>
                <a:blip r:embed="rId2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122">
                <a:extLst>
                  <a:ext uri="{FF2B5EF4-FFF2-40B4-BE49-F238E27FC236}">
                    <a16:creationId xmlns:a16="http://schemas.microsoft.com/office/drawing/2014/main" xmlns="" id="{4D1B62D1-E259-4E97-8AD4-13F181BBB170}"/>
                  </a:ext>
                </a:extLst>
              </p:cNvPr>
              <p:cNvSpPr/>
              <p:nvPr/>
            </p:nvSpPr>
            <p:spPr>
              <a:xfrm>
                <a:off x="2504158" y="1885023"/>
                <a:ext cx="305435" cy="316865"/>
              </a:xfrm>
              <a:custGeom>
                <a:avLst/>
                <a:gdLst/>
                <a:ahLst/>
                <a:cxnLst/>
                <a:rect l="l" t="t" r="r" b="b"/>
                <a:pathLst>
                  <a:path w="305435" h="316864">
                    <a:moveTo>
                      <a:pt x="275413" y="115785"/>
                    </a:moveTo>
                    <a:lnTo>
                      <a:pt x="128550" y="115785"/>
                    </a:lnTo>
                    <a:lnTo>
                      <a:pt x="123603" y="126239"/>
                    </a:lnTo>
                    <a:lnTo>
                      <a:pt x="123064" y="135143"/>
                    </a:lnTo>
                    <a:lnTo>
                      <a:pt x="126611" y="143414"/>
                    </a:lnTo>
                    <a:lnTo>
                      <a:pt x="133923" y="151968"/>
                    </a:lnTo>
                    <a:lnTo>
                      <a:pt x="135044" y="162363"/>
                    </a:lnTo>
                    <a:lnTo>
                      <a:pt x="134626" y="184631"/>
                    </a:lnTo>
                    <a:lnTo>
                      <a:pt x="131710" y="210077"/>
                    </a:lnTo>
                    <a:lnTo>
                      <a:pt x="125337" y="230009"/>
                    </a:lnTo>
                    <a:lnTo>
                      <a:pt x="123154" y="238144"/>
                    </a:lnTo>
                    <a:lnTo>
                      <a:pt x="118348" y="258913"/>
                    </a:lnTo>
                    <a:lnTo>
                      <a:pt x="113534" y="286861"/>
                    </a:lnTo>
                    <a:lnTo>
                      <a:pt x="111329" y="316534"/>
                    </a:lnTo>
                    <a:lnTo>
                      <a:pt x="305233" y="293890"/>
                    </a:lnTo>
                    <a:lnTo>
                      <a:pt x="304544" y="286615"/>
                    </a:lnTo>
                    <a:lnTo>
                      <a:pt x="300148" y="266903"/>
                    </a:lnTo>
                    <a:lnTo>
                      <a:pt x="288554" y="237922"/>
                    </a:lnTo>
                    <a:lnTo>
                      <a:pt x="266269" y="202844"/>
                    </a:lnTo>
                    <a:lnTo>
                      <a:pt x="268098" y="150736"/>
                    </a:lnTo>
                    <a:lnTo>
                      <a:pt x="275413" y="115785"/>
                    </a:lnTo>
                    <a:close/>
                  </a:path>
                  <a:path w="305435" h="316864">
                    <a:moveTo>
                      <a:pt x="161037" y="0"/>
                    </a:moveTo>
                    <a:lnTo>
                      <a:pt x="118638" y="14377"/>
                    </a:lnTo>
                    <a:lnTo>
                      <a:pt x="11787" y="135928"/>
                    </a:lnTo>
                    <a:lnTo>
                      <a:pt x="0" y="171702"/>
                    </a:lnTo>
                    <a:lnTo>
                      <a:pt x="11088" y="190169"/>
                    </a:lnTo>
                    <a:lnTo>
                      <a:pt x="20096" y="195610"/>
                    </a:lnTo>
                    <a:lnTo>
                      <a:pt x="32256" y="197859"/>
                    </a:lnTo>
                    <a:lnTo>
                      <a:pt x="46621" y="194870"/>
                    </a:lnTo>
                    <a:lnTo>
                      <a:pt x="62244" y="184594"/>
                    </a:lnTo>
                    <a:lnTo>
                      <a:pt x="66759" y="180326"/>
                    </a:lnTo>
                    <a:lnTo>
                      <a:pt x="75203" y="171702"/>
                    </a:lnTo>
                    <a:lnTo>
                      <a:pt x="128550" y="115785"/>
                    </a:lnTo>
                    <a:lnTo>
                      <a:pt x="275413" y="115785"/>
                    </a:lnTo>
                    <a:lnTo>
                      <a:pt x="275540" y="115176"/>
                    </a:lnTo>
                    <a:lnTo>
                      <a:pt x="277648" y="107480"/>
                    </a:lnTo>
                    <a:lnTo>
                      <a:pt x="278604" y="100963"/>
                    </a:lnTo>
                    <a:lnTo>
                      <a:pt x="280250" y="84448"/>
                    </a:lnTo>
                    <a:lnTo>
                      <a:pt x="280761" y="62485"/>
                    </a:lnTo>
                    <a:lnTo>
                      <a:pt x="278309" y="39624"/>
                    </a:lnTo>
                    <a:lnTo>
                      <a:pt x="248794" y="3035"/>
                    </a:lnTo>
                    <a:lnTo>
                      <a:pt x="228652" y="571"/>
                    </a:lnTo>
                    <a:lnTo>
                      <a:pt x="161037" y="0"/>
                    </a:lnTo>
                    <a:close/>
                  </a:path>
                </a:pathLst>
              </a:custGeom>
              <a:solidFill>
                <a:srgbClr val="C0924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123">
                <a:extLst>
                  <a:ext uri="{FF2B5EF4-FFF2-40B4-BE49-F238E27FC236}">
                    <a16:creationId xmlns:a16="http://schemas.microsoft.com/office/drawing/2014/main" xmlns="" id="{145B27E2-4D5A-4818-A65C-EEB242ADF952}"/>
                  </a:ext>
                </a:extLst>
              </p:cNvPr>
              <p:cNvSpPr/>
              <p:nvPr/>
            </p:nvSpPr>
            <p:spPr>
              <a:xfrm>
                <a:off x="2613202" y="1922119"/>
                <a:ext cx="241300" cy="166370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166369">
                    <a:moveTo>
                      <a:pt x="49390" y="3403"/>
                    </a:moveTo>
                    <a:lnTo>
                      <a:pt x="48437" y="2222"/>
                    </a:lnTo>
                    <a:lnTo>
                      <a:pt x="47650" y="1333"/>
                    </a:lnTo>
                    <a:lnTo>
                      <a:pt x="46405" y="254"/>
                    </a:lnTo>
                    <a:lnTo>
                      <a:pt x="46075" y="0"/>
                    </a:lnTo>
                    <a:lnTo>
                      <a:pt x="45554" y="292"/>
                    </a:lnTo>
                    <a:lnTo>
                      <a:pt x="49390" y="3403"/>
                    </a:lnTo>
                    <a:close/>
                  </a:path>
                  <a:path w="241300" h="166369">
                    <a:moveTo>
                      <a:pt x="51562" y="6299"/>
                    </a:moveTo>
                    <a:lnTo>
                      <a:pt x="51346" y="4978"/>
                    </a:lnTo>
                    <a:lnTo>
                      <a:pt x="49390" y="3403"/>
                    </a:lnTo>
                    <a:lnTo>
                      <a:pt x="51333" y="5867"/>
                    </a:lnTo>
                    <a:lnTo>
                      <a:pt x="51562" y="6299"/>
                    </a:lnTo>
                    <a:close/>
                  </a:path>
                  <a:path w="241300" h="166369">
                    <a:moveTo>
                      <a:pt x="55803" y="20916"/>
                    </a:moveTo>
                    <a:lnTo>
                      <a:pt x="53555" y="9956"/>
                    </a:lnTo>
                    <a:lnTo>
                      <a:pt x="51562" y="6299"/>
                    </a:lnTo>
                    <a:lnTo>
                      <a:pt x="54025" y="20993"/>
                    </a:lnTo>
                    <a:lnTo>
                      <a:pt x="53784" y="27546"/>
                    </a:lnTo>
                    <a:lnTo>
                      <a:pt x="33147" y="63893"/>
                    </a:lnTo>
                    <a:lnTo>
                      <a:pt x="30467" y="66662"/>
                    </a:lnTo>
                    <a:lnTo>
                      <a:pt x="27508" y="69037"/>
                    </a:lnTo>
                    <a:lnTo>
                      <a:pt x="24853" y="71539"/>
                    </a:lnTo>
                    <a:lnTo>
                      <a:pt x="19507" y="76479"/>
                    </a:lnTo>
                    <a:lnTo>
                      <a:pt x="0" y="98920"/>
                    </a:lnTo>
                    <a:lnTo>
                      <a:pt x="241" y="99110"/>
                    </a:lnTo>
                    <a:lnTo>
                      <a:pt x="8597" y="90195"/>
                    </a:lnTo>
                    <a:lnTo>
                      <a:pt x="16230" y="82410"/>
                    </a:lnTo>
                    <a:lnTo>
                      <a:pt x="20866" y="77851"/>
                    </a:lnTo>
                    <a:lnTo>
                      <a:pt x="26212" y="73050"/>
                    </a:lnTo>
                    <a:lnTo>
                      <a:pt x="28854" y="70637"/>
                    </a:lnTo>
                    <a:lnTo>
                      <a:pt x="31877" y="68287"/>
                    </a:lnTo>
                    <a:lnTo>
                      <a:pt x="34683" y="65417"/>
                    </a:lnTo>
                    <a:lnTo>
                      <a:pt x="37515" y="62598"/>
                    </a:lnTo>
                    <a:lnTo>
                      <a:pt x="40220" y="59461"/>
                    </a:lnTo>
                    <a:lnTo>
                      <a:pt x="42684" y="56019"/>
                    </a:lnTo>
                    <a:lnTo>
                      <a:pt x="47650" y="49149"/>
                    </a:lnTo>
                    <a:lnTo>
                      <a:pt x="51231" y="41871"/>
                    </a:lnTo>
                    <a:lnTo>
                      <a:pt x="53568" y="34886"/>
                    </a:lnTo>
                    <a:lnTo>
                      <a:pt x="55740" y="27787"/>
                    </a:lnTo>
                    <a:lnTo>
                      <a:pt x="55803" y="20916"/>
                    </a:lnTo>
                    <a:close/>
                  </a:path>
                  <a:path w="241300" h="166369">
                    <a:moveTo>
                      <a:pt x="171157" y="38392"/>
                    </a:moveTo>
                    <a:lnTo>
                      <a:pt x="171119" y="29502"/>
                    </a:lnTo>
                    <a:lnTo>
                      <a:pt x="171005" y="25895"/>
                    </a:lnTo>
                    <a:lnTo>
                      <a:pt x="170878" y="23901"/>
                    </a:lnTo>
                    <a:lnTo>
                      <a:pt x="170561" y="23901"/>
                    </a:lnTo>
                    <a:lnTo>
                      <a:pt x="170421" y="25908"/>
                    </a:lnTo>
                    <a:lnTo>
                      <a:pt x="170268" y="29514"/>
                    </a:lnTo>
                    <a:lnTo>
                      <a:pt x="169786" y="38392"/>
                    </a:lnTo>
                    <a:lnTo>
                      <a:pt x="164388" y="80784"/>
                    </a:lnTo>
                    <a:lnTo>
                      <a:pt x="158000" y="113499"/>
                    </a:lnTo>
                    <a:lnTo>
                      <a:pt x="157657" y="124561"/>
                    </a:lnTo>
                    <a:lnTo>
                      <a:pt x="157403" y="134518"/>
                    </a:lnTo>
                    <a:lnTo>
                      <a:pt x="157200" y="143344"/>
                    </a:lnTo>
                    <a:lnTo>
                      <a:pt x="157099" y="165735"/>
                    </a:lnTo>
                    <a:lnTo>
                      <a:pt x="157353" y="165747"/>
                    </a:lnTo>
                    <a:lnTo>
                      <a:pt x="159677" y="124485"/>
                    </a:lnTo>
                    <a:lnTo>
                      <a:pt x="160108" y="113880"/>
                    </a:lnTo>
                    <a:lnTo>
                      <a:pt x="160134" y="113677"/>
                    </a:lnTo>
                    <a:lnTo>
                      <a:pt x="161582" y="107518"/>
                    </a:lnTo>
                    <a:lnTo>
                      <a:pt x="168567" y="67221"/>
                    </a:lnTo>
                    <a:lnTo>
                      <a:pt x="170776" y="44742"/>
                    </a:lnTo>
                    <a:lnTo>
                      <a:pt x="171157" y="38392"/>
                    </a:lnTo>
                    <a:close/>
                  </a:path>
                  <a:path w="241300" h="166369">
                    <a:moveTo>
                      <a:pt x="240906" y="124155"/>
                    </a:moveTo>
                    <a:lnTo>
                      <a:pt x="193179" y="89890"/>
                    </a:lnTo>
                    <a:lnTo>
                      <a:pt x="171373" y="76034"/>
                    </a:lnTo>
                    <a:lnTo>
                      <a:pt x="173850" y="78282"/>
                    </a:lnTo>
                    <a:lnTo>
                      <a:pt x="192024" y="91579"/>
                    </a:lnTo>
                    <a:lnTo>
                      <a:pt x="219087" y="110299"/>
                    </a:lnTo>
                    <a:lnTo>
                      <a:pt x="237921" y="122618"/>
                    </a:lnTo>
                    <a:lnTo>
                      <a:pt x="240906" y="124155"/>
                    </a:lnTo>
                    <a:close/>
                  </a:path>
                </a:pathLst>
              </a:custGeom>
              <a:solidFill>
                <a:srgbClr val="455B6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124">
                <a:extLst>
                  <a:ext uri="{FF2B5EF4-FFF2-40B4-BE49-F238E27FC236}">
                    <a16:creationId xmlns:a16="http://schemas.microsoft.com/office/drawing/2014/main" xmlns="" id="{31DA725F-7B0D-4F18-BD0D-EE64A52FE0BC}"/>
                  </a:ext>
                </a:extLst>
              </p:cNvPr>
              <p:cNvSpPr/>
              <p:nvPr/>
            </p:nvSpPr>
            <p:spPr>
              <a:xfrm>
                <a:off x="2636659" y="2067522"/>
                <a:ext cx="134620" cy="26670"/>
              </a:xfrm>
              <a:custGeom>
                <a:avLst/>
                <a:gdLst/>
                <a:ahLst/>
                <a:cxnLst/>
                <a:rect l="l" t="t" r="r" b="b"/>
                <a:pathLst>
                  <a:path w="134619" h="26669">
                    <a:moveTo>
                      <a:pt x="134480" y="0"/>
                    </a:moveTo>
                    <a:lnTo>
                      <a:pt x="2235" y="0"/>
                    </a:lnTo>
                    <a:lnTo>
                      <a:pt x="0" y="26047"/>
                    </a:lnTo>
                    <a:lnTo>
                      <a:pt x="133769" y="20345"/>
                    </a:lnTo>
                    <a:lnTo>
                      <a:pt x="134480" y="0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object 125">
                <a:extLst>
                  <a:ext uri="{FF2B5EF4-FFF2-40B4-BE49-F238E27FC236}">
                    <a16:creationId xmlns:a16="http://schemas.microsoft.com/office/drawing/2014/main" xmlns="" id="{F4078D97-6CD5-46FF-8D63-EA66928BAC3A}"/>
                  </a:ext>
                </a:extLst>
              </p:cNvPr>
              <p:cNvSpPr/>
              <p:nvPr/>
            </p:nvSpPr>
            <p:spPr>
              <a:xfrm>
                <a:off x="2506599" y="2015820"/>
                <a:ext cx="20320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61594">
                    <a:moveTo>
                      <a:pt x="17233" y="0"/>
                    </a:moveTo>
                    <a:lnTo>
                      <a:pt x="0" y="31203"/>
                    </a:lnTo>
                    <a:lnTo>
                      <a:pt x="1177" y="38727"/>
                    </a:lnTo>
                    <a:lnTo>
                      <a:pt x="19646" y="61023"/>
                    </a:lnTo>
                    <a:lnTo>
                      <a:pt x="19926" y="60553"/>
                    </a:lnTo>
                    <a:lnTo>
                      <a:pt x="16179" y="58674"/>
                    </a:lnTo>
                    <a:lnTo>
                      <a:pt x="7429" y="49174"/>
                    </a:lnTo>
                    <a:lnTo>
                      <a:pt x="2641" y="40982"/>
                    </a:lnTo>
                    <a:lnTo>
                      <a:pt x="1841" y="21234"/>
                    </a:lnTo>
                    <a:lnTo>
                      <a:pt x="5930" y="12700"/>
                    </a:lnTo>
                    <a:lnTo>
                      <a:pt x="13893" y="2501"/>
                    </a:lnTo>
                    <a:lnTo>
                      <a:pt x="17487" y="330"/>
                    </a:lnTo>
                    <a:lnTo>
                      <a:pt x="17233" y="0"/>
                    </a:lnTo>
                    <a:close/>
                  </a:path>
                </a:pathLst>
              </a:custGeom>
              <a:solidFill>
                <a:srgbClr val="455B6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126">
                <a:extLst>
                  <a:ext uri="{FF2B5EF4-FFF2-40B4-BE49-F238E27FC236}">
                    <a16:creationId xmlns:a16="http://schemas.microsoft.com/office/drawing/2014/main" xmlns="" id="{FA5767FB-A8FE-409F-8DC5-AFF5BF4B7CFA}"/>
                  </a:ext>
                </a:extLst>
              </p:cNvPr>
              <p:cNvSpPr/>
              <p:nvPr/>
            </p:nvSpPr>
            <p:spPr>
              <a:xfrm>
                <a:off x="2723705" y="2809849"/>
                <a:ext cx="68580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36830">
                    <a:moveTo>
                      <a:pt x="0" y="0"/>
                    </a:moveTo>
                    <a:lnTo>
                      <a:pt x="1409" y="35559"/>
                    </a:lnTo>
                    <a:lnTo>
                      <a:pt x="68529" y="36360"/>
                    </a:lnTo>
                    <a:lnTo>
                      <a:pt x="53530" y="1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51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object 127">
                <a:extLst>
                  <a:ext uri="{FF2B5EF4-FFF2-40B4-BE49-F238E27FC236}">
                    <a16:creationId xmlns:a16="http://schemas.microsoft.com/office/drawing/2014/main" xmlns="" id="{ADA5A6A5-7797-4B36-9D11-67DE069A5BFF}"/>
                  </a:ext>
                </a:extLst>
              </p:cNvPr>
              <p:cNvSpPr/>
              <p:nvPr/>
            </p:nvSpPr>
            <p:spPr>
              <a:xfrm>
                <a:off x="2751886" y="2810535"/>
                <a:ext cx="31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8575">
                    <a:moveTo>
                      <a:pt x="1308" y="0"/>
                    </a:moveTo>
                    <a:lnTo>
                      <a:pt x="139" y="63"/>
                    </a:lnTo>
                    <a:lnTo>
                      <a:pt x="0" y="6400"/>
                    </a:lnTo>
                    <a:lnTo>
                      <a:pt x="876" y="21971"/>
                    </a:lnTo>
                    <a:lnTo>
                      <a:pt x="1689" y="28257"/>
                    </a:lnTo>
                    <a:lnTo>
                      <a:pt x="2870" y="28181"/>
                    </a:lnTo>
                    <a:lnTo>
                      <a:pt x="2997" y="21856"/>
                    </a:lnTo>
                    <a:lnTo>
                      <a:pt x="2133" y="6286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" name="object 128">
                <a:extLst>
                  <a:ext uri="{FF2B5EF4-FFF2-40B4-BE49-F238E27FC236}">
                    <a16:creationId xmlns:a16="http://schemas.microsoft.com/office/drawing/2014/main" xmlns="" id="{B9FBD163-F777-42F9-903C-EFF2E1DCE411}"/>
                  </a:ext>
                </a:extLst>
              </p:cNvPr>
              <p:cNvSpPr/>
              <p:nvPr/>
            </p:nvSpPr>
            <p:spPr>
              <a:xfrm>
                <a:off x="2459529" y="2087880"/>
                <a:ext cx="365125" cy="650875"/>
              </a:xfrm>
              <a:custGeom>
                <a:avLst/>
                <a:gdLst/>
                <a:ahLst/>
                <a:cxnLst/>
                <a:rect l="l" t="t" r="r" b="b"/>
                <a:pathLst>
                  <a:path w="365125" h="650875">
                    <a:moveTo>
                      <a:pt x="310911" y="0"/>
                    </a:moveTo>
                    <a:lnTo>
                      <a:pt x="177129" y="5689"/>
                    </a:lnTo>
                    <a:lnTo>
                      <a:pt x="147899" y="67906"/>
                    </a:lnTo>
                    <a:lnTo>
                      <a:pt x="130524" y="114893"/>
                    </a:lnTo>
                    <a:lnTo>
                      <a:pt x="112072" y="169175"/>
                    </a:lnTo>
                    <a:lnTo>
                      <a:pt x="93115" y="228284"/>
                    </a:lnTo>
                    <a:lnTo>
                      <a:pt x="74225" y="289753"/>
                    </a:lnTo>
                    <a:lnTo>
                      <a:pt x="55976" y="351115"/>
                    </a:lnTo>
                    <a:lnTo>
                      <a:pt x="38939" y="409902"/>
                    </a:lnTo>
                    <a:lnTo>
                      <a:pt x="10793" y="509881"/>
                    </a:lnTo>
                    <a:lnTo>
                      <a:pt x="0" y="567636"/>
                    </a:lnTo>
                    <a:lnTo>
                      <a:pt x="8221" y="586535"/>
                    </a:lnTo>
                    <a:lnTo>
                      <a:pt x="23608" y="600135"/>
                    </a:lnTo>
                    <a:lnTo>
                      <a:pt x="44275" y="605739"/>
                    </a:lnTo>
                    <a:lnTo>
                      <a:pt x="76679" y="605675"/>
                    </a:lnTo>
                    <a:lnTo>
                      <a:pt x="92223" y="607202"/>
                    </a:lnTo>
                    <a:lnTo>
                      <a:pt x="107038" y="611733"/>
                    </a:lnTo>
                    <a:lnTo>
                      <a:pt x="117104" y="617464"/>
                    </a:lnTo>
                    <a:lnTo>
                      <a:pt x="126529" y="624468"/>
                    </a:lnTo>
                    <a:lnTo>
                      <a:pt x="135731" y="631811"/>
                    </a:lnTo>
                    <a:lnTo>
                      <a:pt x="145125" y="638556"/>
                    </a:lnTo>
                    <a:lnTo>
                      <a:pt x="138898" y="625618"/>
                    </a:lnTo>
                    <a:lnTo>
                      <a:pt x="134594" y="611733"/>
                    </a:lnTo>
                    <a:lnTo>
                      <a:pt x="132009" y="597115"/>
                    </a:lnTo>
                    <a:lnTo>
                      <a:pt x="130939" y="581977"/>
                    </a:lnTo>
                    <a:lnTo>
                      <a:pt x="128145" y="581152"/>
                    </a:lnTo>
                    <a:lnTo>
                      <a:pt x="125898" y="578891"/>
                    </a:lnTo>
                    <a:lnTo>
                      <a:pt x="126050" y="575068"/>
                    </a:lnTo>
                    <a:lnTo>
                      <a:pt x="131338" y="527210"/>
                    </a:lnTo>
                    <a:lnTo>
                      <a:pt x="142036" y="479607"/>
                    </a:lnTo>
                    <a:lnTo>
                      <a:pt x="155768" y="432459"/>
                    </a:lnTo>
                    <a:lnTo>
                      <a:pt x="170157" y="385965"/>
                    </a:lnTo>
                    <a:lnTo>
                      <a:pt x="169738" y="383349"/>
                    </a:lnTo>
                    <a:lnTo>
                      <a:pt x="181492" y="341947"/>
                    </a:lnTo>
                    <a:lnTo>
                      <a:pt x="193970" y="302412"/>
                    </a:lnTo>
                    <a:lnTo>
                      <a:pt x="214188" y="252247"/>
                    </a:lnTo>
                    <a:lnTo>
                      <a:pt x="217172" y="237934"/>
                    </a:lnTo>
                    <a:lnTo>
                      <a:pt x="220728" y="225120"/>
                    </a:lnTo>
                    <a:lnTo>
                      <a:pt x="222697" y="219519"/>
                    </a:lnTo>
                    <a:lnTo>
                      <a:pt x="224373" y="213855"/>
                    </a:lnTo>
                    <a:lnTo>
                      <a:pt x="227345" y="198628"/>
                    </a:lnTo>
                    <a:lnTo>
                      <a:pt x="228285" y="190893"/>
                    </a:lnTo>
                    <a:lnTo>
                      <a:pt x="232093" y="184071"/>
                    </a:lnTo>
                    <a:lnTo>
                      <a:pt x="238950" y="181778"/>
                    </a:lnTo>
                    <a:lnTo>
                      <a:pt x="245259" y="184042"/>
                    </a:lnTo>
                    <a:lnTo>
                      <a:pt x="247424" y="190893"/>
                    </a:lnTo>
                    <a:lnTo>
                      <a:pt x="245341" y="204482"/>
                    </a:lnTo>
                    <a:lnTo>
                      <a:pt x="245265" y="209524"/>
                    </a:lnTo>
                    <a:lnTo>
                      <a:pt x="245011" y="212039"/>
                    </a:lnTo>
                    <a:lnTo>
                      <a:pt x="244897" y="220535"/>
                    </a:lnTo>
                    <a:lnTo>
                      <a:pt x="242941" y="228828"/>
                    </a:lnTo>
                    <a:lnTo>
                      <a:pt x="241366" y="237147"/>
                    </a:lnTo>
                    <a:lnTo>
                      <a:pt x="237484" y="264457"/>
                    </a:lnTo>
                    <a:lnTo>
                      <a:pt x="231585" y="291349"/>
                    </a:lnTo>
                    <a:lnTo>
                      <a:pt x="217261" y="344779"/>
                    </a:lnTo>
                    <a:lnTo>
                      <a:pt x="217376" y="346646"/>
                    </a:lnTo>
                    <a:lnTo>
                      <a:pt x="208627" y="385638"/>
                    </a:lnTo>
                    <a:lnTo>
                      <a:pt x="201491" y="423856"/>
                    </a:lnTo>
                    <a:lnTo>
                      <a:pt x="194017" y="461959"/>
                    </a:lnTo>
                    <a:lnTo>
                      <a:pt x="184521" y="499567"/>
                    </a:lnTo>
                    <a:lnTo>
                      <a:pt x="181509" y="515253"/>
                    </a:lnTo>
                    <a:lnTo>
                      <a:pt x="177690" y="530931"/>
                    </a:lnTo>
                    <a:lnTo>
                      <a:pt x="173339" y="546506"/>
                    </a:lnTo>
                    <a:lnTo>
                      <a:pt x="168735" y="561886"/>
                    </a:lnTo>
                    <a:lnTo>
                      <a:pt x="167214" y="577753"/>
                    </a:lnTo>
                    <a:lnTo>
                      <a:pt x="166873" y="593934"/>
                    </a:lnTo>
                    <a:lnTo>
                      <a:pt x="169329" y="609363"/>
                    </a:lnTo>
                    <a:lnTo>
                      <a:pt x="179404" y="628993"/>
                    </a:lnTo>
                    <a:lnTo>
                      <a:pt x="180208" y="635147"/>
                    </a:lnTo>
                    <a:lnTo>
                      <a:pt x="179008" y="641037"/>
                    </a:lnTo>
                    <a:lnTo>
                      <a:pt x="176202" y="646264"/>
                    </a:lnTo>
                    <a:lnTo>
                      <a:pt x="185404" y="644327"/>
                    </a:lnTo>
                    <a:lnTo>
                      <a:pt x="194535" y="641380"/>
                    </a:lnTo>
                    <a:lnTo>
                      <a:pt x="212715" y="634885"/>
                    </a:lnTo>
                    <a:lnTo>
                      <a:pt x="230921" y="630902"/>
                    </a:lnTo>
                    <a:lnTo>
                      <a:pt x="249542" y="630062"/>
                    </a:lnTo>
                    <a:lnTo>
                      <a:pt x="268043" y="632342"/>
                    </a:lnTo>
                    <a:lnTo>
                      <a:pt x="285892" y="637717"/>
                    </a:lnTo>
                    <a:lnTo>
                      <a:pt x="303934" y="645561"/>
                    </a:lnTo>
                    <a:lnTo>
                      <a:pt x="313230" y="648656"/>
                    </a:lnTo>
                    <a:lnTo>
                      <a:pt x="323090" y="650100"/>
                    </a:lnTo>
                    <a:lnTo>
                      <a:pt x="328450" y="650278"/>
                    </a:lnTo>
                    <a:lnTo>
                      <a:pt x="333885" y="649122"/>
                    </a:lnTo>
                    <a:lnTo>
                      <a:pt x="338470" y="646341"/>
                    </a:lnTo>
                    <a:lnTo>
                      <a:pt x="347150" y="636639"/>
                    </a:lnTo>
                    <a:lnTo>
                      <a:pt x="349502" y="624055"/>
                    </a:lnTo>
                    <a:lnTo>
                      <a:pt x="348370" y="610000"/>
                    </a:lnTo>
                    <a:lnTo>
                      <a:pt x="346598" y="595884"/>
                    </a:lnTo>
                    <a:lnTo>
                      <a:pt x="344195" y="545084"/>
                    </a:lnTo>
                    <a:lnTo>
                      <a:pt x="344908" y="494090"/>
                    </a:lnTo>
                    <a:lnTo>
                      <a:pt x="347853" y="443088"/>
                    </a:lnTo>
                    <a:lnTo>
                      <a:pt x="352145" y="392268"/>
                    </a:lnTo>
                    <a:lnTo>
                      <a:pt x="356899" y="341817"/>
                    </a:lnTo>
                    <a:lnTo>
                      <a:pt x="361230" y="291926"/>
                    </a:lnTo>
                    <a:lnTo>
                      <a:pt x="364255" y="242781"/>
                    </a:lnTo>
                    <a:lnTo>
                      <a:pt x="365087" y="194571"/>
                    </a:lnTo>
                    <a:lnTo>
                      <a:pt x="362842" y="147486"/>
                    </a:lnTo>
                    <a:lnTo>
                      <a:pt x="356635" y="101713"/>
                    </a:lnTo>
                    <a:lnTo>
                      <a:pt x="345582" y="57442"/>
                    </a:lnTo>
                    <a:lnTo>
                      <a:pt x="320609" y="12398"/>
                    </a:lnTo>
                    <a:lnTo>
                      <a:pt x="310911" y="0"/>
                    </a:lnTo>
                    <a:close/>
                  </a:path>
                </a:pathLst>
              </a:custGeom>
              <a:solidFill>
                <a:srgbClr val="C0924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" name="object 129">
                <a:extLst>
                  <a:ext uri="{FF2B5EF4-FFF2-40B4-BE49-F238E27FC236}">
                    <a16:creationId xmlns:a16="http://schemas.microsoft.com/office/drawing/2014/main" xmlns="" id="{DAAFC1FB-C0D4-4145-99EB-BC573F011053}"/>
                  </a:ext>
                </a:extLst>
              </p:cNvPr>
              <p:cNvSpPr/>
              <p:nvPr/>
            </p:nvSpPr>
            <p:spPr>
              <a:xfrm>
                <a:off x="2697289" y="2220125"/>
                <a:ext cx="61594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61594" h="50800">
                    <a:moveTo>
                      <a:pt x="60718" y="0"/>
                    </a:moveTo>
                    <a:lnTo>
                      <a:pt x="32486" y="27876"/>
                    </a:lnTo>
                    <a:lnTo>
                      <a:pt x="2550" y="48630"/>
                    </a:lnTo>
                    <a:lnTo>
                      <a:pt x="0" y="50482"/>
                    </a:lnTo>
                    <a:lnTo>
                      <a:pt x="33934" y="29552"/>
                    </a:lnTo>
                    <a:lnTo>
                      <a:pt x="49766" y="13772"/>
                    </a:lnTo>
                    <a:lnTo>
                      <a:pt x="61188" y="419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" name="object 130">
                <a:extLst>
                  <a:ext uri="{FF2B5EF4-FFF2-40B4-BE49-F238E27FC236}">
                    <a16:creationId xmlns:a16="http://schemas.microsoft.com/office/drawing/2014/main" xmlns="" id="{256891DA-37D5-409D-980D-7040E9EB2B34}"/>
                  </a:ext>
                </a:extLst>
              </p:cNvPr>
              <p:cNvSpPr/>
              <p:nvPr/>
            </p:nvSpPr>
            <p:spPr>
              <a:xfrm>
                <a:off x="2620351" y="2280463"/>
                <a:ext cx="79375" cy="378460"/>
              </a:xfrm>
              <a:custGeom>
                <a:avLst/>
                <a:gdLst/>
                <a:ahLst/>
                <a:cxnLst/>
                <a:rect l="l" t="t" r="r" b="b"/>
                <a:pathLst>
                  <a:path w="79375" h="378460">
                    <a:moveTo>
                      <a:pt x="78830" y="0"/>
                    </a:moveTo>
                    <a:lnTo>
                      <a:pt x="55932" y="56705"/>
                    </a:lnTo>
                    <a:lnTo>
                      <a:pt x="38416" y="102103"/>
                    </a:lnTo>
                    <a:lnTo>
                      <a:pt x="22706" y="148267"/>
                    </a:lnTo>
                    <a:lnTo>
                      <a:pt x="10159" y="195030"/>
                    </a:lnTo>
                    <a:lnTo>
                      <a:pt x="2137" y="242223"/>
                    </a:lnTo>
                    <a:lnTo>
                      <a:pt x="0" y="289677"/>
                    </a:lnTo>
                    <a:lnTo>
                      <a:pt x="5106" y="337223"/>
                    </a:lnTo>
                    <a:lnTo>
                      <a:pt x="21337" y="371817"/>
                    </a:lnTo>
                    <a:lnTo>
                      <a:pt x="39523" y="378272"/>
                    </a:lnTo>
                    <a:lnTo>
                      <a:pt x="48704" y="376243"/>
                    </a:lnTo>
                    <a:lnTo>
                      <a:pt x="56414" y="341071"/>
                    </a:lnTo>
                    <a:lnTo>
                      <a:pt x="46740" y="292445"/>
                    </a:lnTo>
                    <a:lnTo>
                      <a:pt x="41400" y="243157"/>
                    </a:lnTo>
                    <a:lnTo>
                      <a:pt x="40369" y="193586"/>
                    </a:lnTo>
                    <a:lnTo>
                      <a:pt x="43622" y="144107"/>
                    </a:lnTo>
                    <a:lnTo>
                      <a:pt x="51133" y="95098"/>
                    </a:lnTo>
                    <a:lnTo>
                      <a:pt x="62877" y="46936"/>
                    </a:lnTo>
                    <a:lnTo>
                      <a:pt x="78830" y="0"/>
                    </a:lnTo>
                    <a:close/>
                  </a:path>
                </a:pathLst>
              </a:custGeom>
              <a:solidFill>
                <a:srgbClr val="010202">
                  <a:alpha val="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" name="object 131">
                <a:extLst>
                  <a:ext uri="{FF2B5EF4-FFF2-40B4-BE49-F238E27FC236}">
                    <a16:creationId xmlns:a16="http://schemas.microsoft.com/office/drawing/2014/main" xmlns="" id="{11DC3824-F725-4099-82AB-4D21F93F14B2}"/>
                  </a:ext>
                </a:extLst>
              </p:cNvPr>
              <p:cNvSpPr/>
              <p:nvPr/>
            </p:nvSpPr>
            <p:spPr>
              <a:xfrm>
                <a:off x="1600060" y="2168296"/>
                <a:ext cx="340385" cy="178206"/>
              </a:xfrm>
              <a:prstGeom prst="rect">
                <a:avLst/>
              </a:prstGeom>
              <a:blipFill>
                <a:blip r:embed="rId2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" name="object 132">
                <a:extLst>
                  <a:ext uri="{FF2B5EF4-FFF2-40B4-BE49-F238E27FC236}">
                    <a16:creationId xmlns:a16="http://schemas.microsoft.com/office/drawing/2014/main" xmlns="" id="{356F5451-42C9-4BB1-B6DD-C1EEDD41AEF5}"/>
                  </a:ext>
                </a:extLst>
              </p:cNvPr>
              <p:cNvSpPr/>
              <p:nvPr/>
            </p:nvSpPr>
            <p:spPr>
              <a:xfrm>
                <a:off x="1386662" y="2345918"/>
                <a:ext cx="1012825" cy="496570"/>
              </a:xfrm>
              <a:custGeom>
                <a:avLst/>
                <a:gdLst/>
                <a:ahLst/>
                <a:cxnLst/>
                <a:rect l="l" t="t" r="r" b="b"/>
                <a:pathLst>
                  <a:path w="1012825" h="496569">
                    <a:moveTo>
                      <a:pt x="721779" y="175831"/>
                    </a:moveTo>
                    <a:lnTo>
                      <a:pt x="712635" y="175463"/>
                    </a:lnTo>
                    <a:lnTo>
                      <a:pt x="690079" y="175463"/>
                    </a:lnTo>
                    <a:lnTo>
                      <a:pt x="680935" y="175831"/>
                    </a:lnTo>
                    <a:lnTo>
                      <a:pt x="680935" y="176784"/>
                    </a:lnTo>
                    <a:lnTo>
                      <a:pt x="690079" y="177165"/>
                    </a:lnTo>
                    <a:lnTo>
                      <a:pt x="712635" y="177165"/>
                    </a:lnTo>
                    <a:lnTo>
                      <a:pt x="721779" y="176784"/>
                    </a:lnTo>
                    <a:lnTo>
                      <a:pt x="721779" y="175831"/>
                    </a:lnTo>
                    <a:close/>
                  </a:path>
                  <a:path w="1012825" h="496569">
                    <a:moveTo>
                      <a:pt x="1012825" y="0"/>
                    </a:moveTo>
                    <a:lnTo>
                      <a:pt x="0" y="0"/>
                    </a:lnTo>
                    <a:lnTo>
                      <a:pt x="0" y="22860"/>
                    </a:lnTo>
                    <a:lnTo>
                      <a:pt x="15303" y="22860"/>
                    </a:lnTo>
                    <a:lnTo>
                      <a:pt x="15303" y="496570"/>
                    </a:lnTo>
                    <a:lnTo>
                      <a:pt x="46710" y="496570"/>
                    </a:lnTo>
                    <a:lnTo>
                      <a:pt x="46710" y="22860"/>
                    </a:lnTo>
                    <a:lnTo>
                      <a:pt x="213385" y="22860"/>
                    </a:lnTo>
                    <a:lnTo>
                      <a:pt x="213385" y="496570"/>
                    </a:lnTo>
                    <a:lnTo>
                      <a:pt x="244779" y="496570"/>
                    </a:lnTo>
                    <a:lnTo>
                      <a:pt x="244779" y="22860"/>
                    </a:lnTo>
                    <a:lnTo>
                      <a:pt x="967816" y="22860"/>
                    </a:lnTo>
                    <a:lnTo>
                      <a:pt x="967816" y="496570"/>
                    </a:lnTo>
                    <a:lnTo>
                      <a:pt x="999236" y="496570"/>
                    </a:lnTo>
                    <a:lnTo>
                      <a:pt x="999236" y="22860"/>
                    </a:lnTo>
                    <a:lnTo>
                      <a:pt x="1012825" y="22860"/>
                    </a:lnTo>
                    <a:lnTo>
                      <a:pt x="1012825" y="0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" name="object 133">
                <a:extLst>
                  <a:ext uri="{FF2B5EF4-FFF2-40B4-BE49-F238E27FC236}">
                    <a16:creationId xmlns:a16="http://schemas.microsoft.com/office/drawing/2014/main" xmlns="" id="{8693440F-687E-4138-8781-F6F8DC78A396}"/>
                  </a:ext>
                </a:extLst>
              </p:cNvPr>
              <p:cNvSpPr/>
              <p:nvPr/>
            </p:nvSpPr>
            <p:spPr>
              <a:xfrm>
                <a:off x="1769059" y="2525979"/>
                <a:ext cx="2540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269">
                    <a:moveTo>
                      <a:pt x="1727" y="0"/>
                    </a:moveTo>
                    <a:lnTo>
                      <a:pt x="495" y="0"/>
                    </a:lnTo>
                    <a:lnTo>
                      <a:pt x="0" y="241"/>
                    </a:lnTo>
                    <a:lnTo>
                      <a:pt x="0" y="838"/>
                    </a:lnTo>
                    <a:lnTo>
                      <a:pt x="495" y="1079"/>
                    </a:lnTo>
                    <a:lnTo>
                      <a:pt x="1727" y="1079"/>
                    </a:lnTo>
                    <a:lnTo>
                      <a:pt x="2222" y="838"/>
                    </a:lnTo>
                    <a:lnTo>
                      <a:pt x="2222" y="241"/>
                    </a:lnTo>
                    <a:close/>
                  </a:path>
                </a:pathLst>
              </a:custGeom>
              <a:solidFill>
                <a:srgbClr val="455B6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" name="object 134">
                <a:extLst>
                  <a:ext uri="{FF2B5EF4-FFF2-40B4-BE49-F238E27FC236}">
                    <a16:creationId xmlns:a16="http://schemas.microsoft.com/office/drawing/2014/main" xmlns="" id="{2518E01A-2E0F-44F8-8A04-52650E308C50}"/>
                  </a:ext>
                </a:extLst>
              </p:cNvPr>
              <p:cNvSpPr/>
              <p:nvPr/>
            </p:nvSpPr>
            <p:spPr>
              <a:xfrm>
                <a:off x="1790255" y="1924837"/>
                <a:ext cx="391795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1794" h="259080">
                    <a:moveTo>
                      <a:pt x="391401" y="200177"/>
                    </a:moveTo>
                    <a:lnTo>
                      <a:pt x="180009" y="181038"/>
                    </a:lnTo>
                    <a:lnTo>
                      <a:pt x="62712" y="61874"/>
                    </a:lnTo>
                    <a:lnTo>
                      <a:pt x="60172" y="48971"/>
                    </a:lnTo>
                    <a:lnTo>
                      <a:pt x="59677" y="46609"/>
                    </a:lnTo>
                    <a:lnTo>
                      <a:pt x="59194" y="43980"/>
                    </a:lnTo>
                    <a:lnTo>
                      <a:pt x="58597" y="40157"/>
                    </a:lnTo>
                    <a:lnTo>
                      <a:pt x="58229" y="37668"/>
                    </a:lnTo>
                    <a:lnTo>
                      <a:pt x="58293" y="33934"/>
                    </a:lnTo>
                    <a:lnTo>
                      <a:pt x="59690" y="26301"/>
                    </a:lnTo>
                    <a:lnTo>
                      <a:pt x="60947" y="20777"/>
                    </a:lnTo>
                    <a:lnTo>
                      <a:pt x="64516" y="14541"/>
                    </a:lnTo>
                    <a:lnTo>
                      <a:pt x="61353" y="10375"/>
                    </a:lnTo>
                    <a:lnTo>
                      <a:pt x="47929" y="35471"/>
                    </a:lnTo>
                    <a:lnTo>
                      <a:pt x="45427" y="40157"/>
                    </a:lnTo>
                    <a:lnTo>
                      <a:pt x="41249" y="37668"/>
                    </a:lnTo>
                    <a:lnTo>
                      <a:pt x="40843" y="37439"/>
                    </a:lnTo>
                    <a:lnTo>
                      <a:pt x="35712" y="31153"/>
                    </a:lnTo>
                    <a:lnTo>
                      <a:pt x="11074" y="317"/>
                    </a:lnTo>
                    <a:lnTo>
                      <a:pt x="6921" y="0"/>
                    </a:lnTo>
                    <a:lnTo>
                      <a:pt x="5867" y="4495"/>
                    </a:lnTo>
                    <a:lnTo>
                      <a:pt x="10109" y="10541"/>
                    </a:lnTo>
                    <a:lnTo>
                      <a:pt x="14325" y="17081"/>
                    </a:lnTo>
                    <a:lnTo>
                      <a:pt x="19164" y="25641"/>
                    </a:lnTo>
                    <a:lnTo>
                      <a:pt x="22606" y="33439"/>
                    </a:lnTo>
                    <a:lnTo>
                      <a:pt x="22580" y="37668"/>
                    </a:lnTo>
                    <a:lnTo>
                      <a:pt x="15849" y="36525"/>
                    </a:lnTo>
                    <a:lnTo>
                      <a:pt x="9334" y="39789"/>
                    </a:lnTo>
                    <a:lnTo>
                      <a:pt x="3302" y="51371"/>
                    </a:lnTo>
                    <a:lnTo>
                      <a:pt x="0" y="59436"/>
                    </a:lnTo>
                    <a:lnTo>
                      <a:pt x="2705" y="63144"/>
                    </a:lnTo>
                    <a:lnTo>
                      <a:pt x="25336" y="86334"/>
                    </a:lnTo>
                    <a:lnTo>
                      <a:pt x="84353" y="171424"/>
                    </a:lnTo>
                    <a:lnTo>
                      <a:pt x="116890" y="215607"/>
                    </a:lnTo>
                    <a:lnTo>
                      <a:pt x="148932" y="238163"/>
                    </a:lnTo>
                    <a:lnTo>
                      <a:pt x="190106" y="242633"/>
                    </a:lnTo>
                    <a:lnTo>
                      <a:pt x="375348" y="258775"/>
                    </a:lnTo>
                    <a:lnTo>
                      <a:pt x="391401" y="200177"/>
                    </a:lnTo>
                    <a:close/>
                  </a:path>
                </a:pathLst>
              </a:custGeom>
              <a:solidFill>
                <a:srgbClr val="B7887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" name="object 135">
                <a:extLst>
                  <a:ext uri="{FF2B5EF4-FFF2-40B4-BE49-F238E27FC236}">
                    <a16:creationId xmlns:a16="http://schemas.microsoft.com/office/drawing/2014/main" xmlns="" id="{B28615EF-47DE-4A66-B9EE-C89A26E470D9}"/>
                  </a:ext>
                </a:extLst>
              </p:cNvPr>
              <p:cNvSpPr/>
              <p:nvPr/>
            </p:nvSpPr>
            <p:spPr>
              <a:xfrm>
                <a:off x="1791843" y="1977072"/>
                <a:ext cx="22860" cy="24130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4130">
                    <a:moveTo>
                      <a:pt x="7721" y="0"/>
                    </a:moveTo>
                    <a:lnTo>
                      <a:pt x="7238" y="393"/>
                    </a:lnTo>
                    <a:lnTo>
                      <a:pt x="8851" y="2768"/>
                    </a:lnTo>
                    <a:lnTo>
                      <a:pt x="18656" y="15201"/>
                    </a:lnTo>
                    <a:lnTo>
                      <a:pt x="19875" y="17716"/>
                    </a:lnTo>
                    <a:lnTo>
                      <a:pt x="19913" y="19304"/>
                    </a:lnTo>
                    <a:lnTo>
                      <a:pt x="18503" y="21120"/>
                    </a:lnTo>
                    <a:lnTo>
                      <a:pt x="16929" y="21323"/>
                    </a:lnTo>
                    <a:lnTo>
                      <a:pt x="14389" y="20472"/>
                    </a:lnTo>
                    <a:lnTo>
                      <a:pt x="419" y="8216"/>
                    </a:lnTo>
                    <a:lnTo>
                      <a:pt x="0" y="8661"/>
                    </a:lnTo>
                    <a:lnTo>
                      <a:pt x="1866" y="10833"/>
                    </a:lnTo>
                    <a:lnTo>
                      <a:pt x="13119" y="22275"/>
                    </a:lnTo>
                    <a:lnTo>
                      <a:pt x="16776" y="23583"/>
                    </a:lnTo>
                    <a:lnTo>
                      <a:pt x="19316" y="23520"/>
                    </a:lnTo>
                    <a:lnTo>
                      <a:pt x="22390" y="19634"/>
                    </a:lnTo>
                    <a:lnTo>
                      <a:pt x="22034" y="17233"/>
                    </a:lnTo>
                    <a:lnTo>
                      <a:pt x="20370" y="13855"/>
                    </a:lnTo>
                    <a:close/>
                  </a:path>
                </a:pathLst>
              </a:custGeom>
              <a:solidFill>
                <a:srgbClr val="AA65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" name="object 136">
                <a:extLst>
                  <a:ext uri="{FF2B5EF4-FFF2-40B4-BE49-F238E27FC236}">
                    <a16:creationId xmlns:a16="http://schemas.microsoft.com/office/drawing/2014/main" xmlns="" id="{862916A8-C083-4487-B5DF-7874AE8DB104}"/>
                  </a:ext>
                </a:extLst>
              </p:cNvPr>
              <p:cNvSpPr/>
              <p:nvPr/>
            </p:nvSpPr>
            <p:spPr>
              <a:xfrm>
                <a:off x="1799767" y="1969694"/>
                <a:ext cx="2095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2860">
                    <a:moveTo>
                      <a:pt x="7264" y="0"/>
                    </a:moveTo>
                    <a:lnTo>
                      <a:pt x="0" y="8242"/>
                    </a:lnTo>
                    <a:lnTo>
                      <a:pt x="13347" y="21043"/>
                    </a:lnTo>
                    <a:lnTo>
                      <a:pt x="16522" y="22275"/>
                    </a:lnTo>
                    <a:lnTo>
                      <a:pt x="18529" y="22136"/>
                    </a:lnTo>
                    <a:lnTo>
                      <a:pt x="20726" y="19761"/>
                    </a:lnTo>
                    <a:lnTo>
                      <a:pt x="20828" y="17995"/>
                    </a:lnTo>
                    <a:lnTo>
                      <a:pt x="19812" y="15087"/>
                    </a:lnTo>
                    <a:lnTo>
                      <a:pt x="7264" y="0"/>
                    </a:lnTo>
                    <a:close/>
                  </a:path>
                </a:pathLst>
              </a:custGeom>
              <a:solidFill>
                <a:srgbClr val="B7887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" name="object 137">
                <a:extLst>
                  <a:ext uri="{FF2B5EF4-FFF2-40B4-BE49-F238E27FC236}">
                    <a16:creationId xmlns:a16="http://schemas.microsoft.com/office/drawing/2014/main" xmlns="" id="{9905DE1D-BE09-4602-BD1E-2589AC6EDA4F}"/>
                  </a:ext>
                </a:extLst>
              </p:cNvPr>
              <p:cNvSpPr/>
              <p:nvPr/>
            </p:nvSpPr>
            <p:spPr>
              <a:xfrm>
                <a:off x="1799551" y="1969503"/>
                <a:ext cx="22860" cy="24130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4130">
                    <a:moveTo>
                      <a:pt x="7721" y="0"/>
                    </a:moveTo>
                    <a:lnTo>
                      <a:pt x="7238" y="393"/>
                    </a:lnTo>
                    <a:lnTo>
                      <a:pt x="8851" y="2755"/>
                    </a:lnTo>
                    <a:lnTo>
                      <a:pt x="18656" y="15189"/>
                    </a:lnTo>
                    <a:lnTo>
                      <a:pt x="19875" y="17716"/>
                    </a:lnTo>
                    <a:lnTo>
                      <a:pt x="19913" y="19291"/>
                    </a:lnTo>
                    <a:lnTo>
                      <a:pt x="18503" y="21120"/>
                    </a:lnTo>
                    <a:lnTo>
                      <a:pt x="16929" y="21323"/>
                    </a:lnTo>
                    <a:lnTo>
                      <a:pt x="14389" y="20459"/>
                    </a:lnTo>
                    <a:lnTo>
                      <a:pt x="419" y="8204"/>
                    </a:lnTo>
                    <a:lnTo>
                      <a:pt x="0" y="8648"/>
                    </a:lnTo>
                    <a:lnTo>
                      <a:pt x="1866" y="10820"/>
                    </a:lnTo>
                    <a:lnTo>
                      <a:pt x="13119" y="22263"/>
                    </a:lnTo>
                    <a:lnTo>
                      <a:pt x="16776" y="23571"/>
                    </a:lnTo>
                    <a:lnTo>
                      <a:pt x="19316" y="23520"/>
                    </a:lnTo>
                    <a:lnTo>
                      <a:pt x="22390" y="19621"/>
                    </a:lnTo>
                    <a:lnTo>
                      <a:pt x="22034" y="17233"/>
                    </a:lnTo>
                    <a:lnTo>
                      <a:pt x="20370" y="13842"/>
                    </a:lnTo>
                    <a:close/>
                  </a:path>
                </a:pathLst>
              </a:custGeom>
              <a:solidFill>
                <a:srgbClr val="AA65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" name="object 138">
                <a:extLst>
                  <a:ext uri="{FF2B5EF4-FFF2-40B4-BE49-F238E27FC236}">
                    <a16:creationId xmlns:a16="http://schemas.microsoft.com/office/drawing/2014/main" xmlns="" id="{94E6AD46-5772-4374-AD31-2F35A33E3F5A}"/>
                  </a:ext>
                </a:extLst>
              </p:cNvPr>
              <p:cNvSpPr/>
              <p:nvPr/>
            </p:nvSpPr>
            <p:spPr>
              <a:xfrm>
                <a:off x="1808213" y="1963483"/>
                <a:ext cx="2095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2860">
                    <a:moveTo>
                      <a:pt x="7277" y="0"/>
                    </a:moveTo>
                    <a:lnTo>
                      <a:pt x="0" y="8229"/>
                    </a:lnTo>
                    <a:lnTo>
                      <a:pt x="13360" y="21043"/>
                    </a:lnTo>
                    <a:lnTo>
                      <a:pt x="16535" y="22263"/>
                    </a:lnTo>
                    <a:lnTo>
                      <a:pt x="18529" y="22136"/>
                    </a:lnTo>
                    <a:lnTo>
                      <a:pt x="20726" y="19748"/>
                    </a:lnTo>
                    <a:lnTo>
                      <a:pt x="20828" y="17983"/>
                    </a:lnTo>
                    <a:lnTo>
                      <a:pt x="19824" y="15074"/>
                    </a:lnTo>
                    <a:lnTo>
                      <a:pt x="7277" y="0"/>
                    </a:lnTo>
                    <a:close/>
                  </a:path>
                </a:pathLst>
              </a:custGeom>
              <a:solidFill>
                <a:srgbClr val="B7887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" name="object 139">
                <a:extLst>
                  <a:ext uri="{FF2B5EF4-FFF2-40B4-BE49-F238E27FC236}">
                    <a16:creationId xmlns:a16="http://schemas.microsoft.com/office/drawing/2014/main" xmlns="" id="{75F11155-0299-4226-9FA0-77404667C198}"/>
                  </a:ext>
                </a:extLst>
              </p:cNvPr>
              <p:cNvSpPr/>
              <p:nvPr/>
            </p:nvSpPr>
            <p:spPr>
              <a:xfrm>
                <a:off x="1807997" y="1963267"/>
                <a:ext cx="30480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29210">
                    <a:moveTo>
                      <a:pt x="22390" y="19634"/>
                    </a:moveTo>
                    <a:lnTo>
                      <a:pt x="22047" y="17246"/>
                    </a:lnTo>
                    <a:lnTo>
                      <a:pt x="20370" y="13855"/>
                    </a:lnTo>
                    <a:lnTo>
                      <a:pt x="7734" y="0"/>
                    </a:lnTo>
                    <a:lnTo>
                      <a:pt x="7251" y="393"/>
                    </a:lnTo>
                    <a:lnTo>
                      <a:pt x="8864" y="2768"/>
                    </a:lnTo>
                    <a:lnTo>
                      <a:pt x="18656" y="15201"/>
                    </a:lnTo>
                    <a:lnTo>
                      <a:pt x="19875" y="17716"/>
                    </a:lnTo>
                    <a:lnTo>
                      <a:pt x="19913" y="19304"/>
                    </a:lnTo>
                    <a:lnTo>
                      <a:pt x="18503" y="21120"/>
                    </a:lnTo>
                    <a:lnTo>
                      <a:pt x="16941" y="21323"/>
                    </a:lnTo>
                    <a:lnTo>
                      <a:pt x="14401" y="20472"/>
                    </a:lnTo>
                    <a:lnTo>
                      <a:pt x="419" y="8216"/>
                    </a:lnTo>
                    <a:lnTo>
                      <a:pt x="0" y="8661"/>
                    </a:lnTo>
                    <a:lnTo>
                      <a:pt x="1866" y="10833"/>
                    </a:lnTo>
                    <a:lnTo>
                      <a:pt x="13119" y="22275"/>
                    </a:lnTo>
                    <a:lnTo>
                      <a:pt x="16776" y="23583"/>
                    </a:lnTo>
                    <a:lnTo>
                      <a:pt x="19316" y="23533"/>
                    </a:lnTo>
                    <a:lnTo>
                      <a:pt x="22390" y="19634"/>
                    </a:lnTo>
                    <a:close/>
                  </a:path>
                  <a:path w="30480" h="29210">
                    <a:moveTo>
                      <a:pt x="30238" y="9245"/>
                    </a:moveTo>
                    <a:lnTo>
                      <a:pt x="29768" y="8813"/>
                    </a:lnTo>
                    <a:lnTo>
                      <a:pt x="29591" y="8610"/>
                    </a:lnTo>
                    <a:lnTo>
                      <a:pt x="28181" y="9385"/>
                    </a:lnTo>
                    <a:lnTo>
                      <a:pt x="24866" y="13271"/>
                    </a:lnTo>
                    <a:lnTo>
                      <a:pt x="23063" y="16484"/>
                    </a:lnTo>
                    <a:lnTo>
                      <a:pt x="22377" y="20751"/>
                    </a:lnTo>
                    <a:lnTo>
                      <a:pt x="21971" y="23139"/>
                    </a:lnTo>
                    <a:lnTo>
                      <a:pt x="22212" y="25768"/>
                    </a:lnTo>
                    <a:lnTo>
                      <a:pt x="22326" y="26289"/>
                    </a:lnTo>
                    <a:lnTo>
                      <a:pt x="20053" y="25577"/>
                    </a:lnTo>
                    <a:lnTo>
                      <a:pt x="17335" y="26123"/>
                    </a:lnTo>
                    <a:lnTo>
                      <a:pt x="17348" y="26911"/>
                    </a:lnTo>
                    <a:lnTo>
                      <a:pt x="19913" y="27101"/>
                    </a:lnTo>
                    <a:lnTo>
                      <a:pt x="24803" y="29184"/>
                    </a:lnTo>
                    <a:lnTo>
                      <a:pt x="24612" y="27851"/>
                    </a:lnTo>
                    <a:lnTo>
                      <a:pt x="24307" y="25552"/>
                    </a:lnTo>
                    <a:lnTo>
                      <a:pt x="24218" y="23139"/>
                    </a:lnTo>
                    <a:lnTo>
                      <a:pt x="24676" y="20396"/>
                    </a:lnTo>
                    <a:lnTo>
                      <a:pt x="25717" y="13601"/>
                    </a:lnTo>
                    <a:lnTo>
                      <a:pt x="30238" y="9245"/>
                    </a:lnTo>
                    <a:close/>
                  </a:path>
                </a:pathLst>
              </a:custGeom>
              <a:solidFill>
                <a:srgbClr val="AA65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" name="object 140">
                <a:extLst>
                  <a:ext uri="{FF2B5EF4-FFF2-40B4-BE49-F238E27FC236}">
                    <a16:creationId xmlns:a16="http://schemas.microsoft.com/office/drawing/2014/main" xmlns="" id="{26538858-EA1B-41C1-92DB-2A05E5F77A68}"/>
                  </a:ext>
                </a:extLst>
              </p:cNvPr>
              <p:cNvSpPr/>
              <p:nvPr/>
            </p:nvSpPr>
            <p:spPr>
              <a:xfrm>
                <a:off x="2002180" y="1881864"/>
                <a:ext cx="150429" cy="211629"/>
              </a:xfrm>
              <a:prstGeom prst="rect">
                <a:avLst/>
              </a:prstGeom>
              <a:blipFill>
                <a:blip r:embed="rId2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" name="object 141">
                <a:extLst>
                  <a:ext uri="{FF2B5EF4-FFF2-40B4-BE49-F238E27FC236}">
                    <a16:creationId xmlns:a16="http://schemas.microsoft.com/office/drawing/2014/main" xmlns="" id="{10B5899F-82F5-400B-B7F5-3693794304D2}"/>
                  </a:ext>
                </a:extLst>
              </p:cNvPr>
              <p:cNvSpPr/>
              <p:nvPr/>
            </p:nvSpPr>
            <p:spPr>
              <a:xfrm>
                <a:off x="2043988" y="2736647"/>
                <a:ext cx="84620" cy="104635"/>
              </a:xfrm>
              <a:prstGeom prst="rect">
                <a:avLst/>
              </a:prstGeom>
              <a:blipFill>
                <a:blip r:embed="rId2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" name="object 142">
                <a:extLst>
                  <a:ext uri="{FF2B5EF4-FFF2-40B4-BE49-F238E27FC236}">
                    <a16:creationId xmlns:a16="http://schemas.microsoft.com/office/drawing/2014/main" xmlns="" id="{C8E44849-CF32-4F7B-86EE-F3FF4A85C948}"/>
                  </a:ext>
                </a:extLst>
              </p:cNvPr>
              <p:cNvSpPr/>
              <p:nvPr/>
            </p:nvSpPr>
            <p:spPr>
              <a:xfrm>
                <a:off x="1799272" y="2795359"/>
                <a:ext cx="104775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52069">
                    <a:moveTo>
                      <a:pt x="104254" y="0"/>
                    </a:moveTo>
                    <a:lnTo>
                      <a:pt x="40855" y="228"/>
                    </a:lnTo>
                    <a:lnTo>
                      <a:pt x="40767" y="34074"/>
                    </a:lnTo>
                    <a:lnTo>
                      <a:pt x="32562" y="36060"/>
                    </a:lnTo>
                    <a:lnTo>
                      <a:pt x="15492" y="40722"/>
                    </a:lnTo>
                    <a:lnTo>
                      <a:pt x="867" y="46118"/>
                    </a:lnTo>
                    <a:lnTo>
                      <a:pt x="0" y="50304"/>
                    </a:lnTo>
                    <a:lnTo>
                      <a:pt x="18216" y="51846"/>
                    </a:lnTo>
                    <a:lnTo>
                      <a:pt x="48188" y="51742"/>
                    </a:lnTo>
                    <a:lnTo>
                      <a:pt x="79243" y="50786"/>
                    </a:lnTo>
                    <a:lnTo>
                      <a:pt x="104635" y="49504"/>
                    </a:lnTo>
                    <a:lnTo>
                      <a:pt x="104254" y="0"/>
                    </a:lnTo>
                    <a:close/>
                  </a:path>
                </a:pathLst>
              </a:custGeom>
              <a:solidFill>
                <a:srgbClr val="E751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" name="object 143">
                <a:extLst>
                  <a:ext uri="{FF2B5EF4-FFF2-40B4-BE49-F238E27FC236}">
                    <a16:creationId xmlns:a16="http://schemas.microsoft.com/office/drawing/2014/main" xmlns="" id="{42B30E85-7F2F-486F-924A-9A8E86E08F21}"/>
                  </a:ext>
                </a:extLst>
              </p:cNvPr>
              <p:cNvSpPr/>
              <p:nvPr/>
            </p:nvSpPr>
            <p:spPr>
              <a:xfrm>
                <a:off x="1794890" y="2836380"/>
                <a:ext cx="10922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09219" h="11430">
                    <a:moveTo>
                      <a:pt x="18846" y="0"/>
                    </a:moveTo>
                    <a:lnTo>
                      <a:pt x="0" y="5511"/>
                    </a:lnTo>
                    <a:lnTo>
                      <a:pt x="2349" y="8623"/>
                    </a:lnTo>
                    <a:lnTo>
                      <a:pt x="15530" y="10319"/>
                    </a:lnTo>
                    <a:lnTo>
                      <a:pt x="44605" y="10809"/>
                    </a:lnTo>
                    <a:lnTo>
                      <a:pt x="79219" y="10168"/>
                    </a:lnTo>
                    <a:lnTo>
                      <a:pt x="109016" y="8470"/>
                    </a:lnTo>
                    <a:lnTo>
                      <a:pt x="108993" y="8140"/>
                    </a:lnTo>
                    <a:lnTo>
                      <a:pt x="24485" y="8140"/>
                    </a:lnTo>
                    <a:lnTo>
                      <a:pt x="22542" y="139"/>
                    </a:lnTo>
                    <a:lnTo>
                      <a:pt x="18846" y="0"/>
                    </a:lnTo>
                    <a:close/>
                  </a:path>
                  <a:path w="109219" h="11430">
                    <a:moveTo>
                      <a:pt x="108915" y="7061"/>
                    </a:moveTo>
                    <a:lnTo>
                      <a:pt x="24485" y="8140"/>
                    </a:lnTo>
                    <a:lnTo>
                      <a:pt x="108993" y="8140"/>
                    </a:lnTo>
                    <a:lnTo>
                      <a:pt x="108915" y="7061"/>
                    </a:lnTo>
                    <a:close/>
                  </a:path>
                </a:pathLst>
              </a:custGeom>
              <a:solidFill>
                <a:srgbClr val="FFFFFF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" name="object 144">
                <a:extLst>
                  <a:ext uri="{FF2B5EF4-FFF2-40B4-BE49-F238E27FC236}">
                    <a16:creationId xmlns:a16="http://schemas.microsoft.com/office/drawing/2014/main" xmlns="" id="{4C12D710-BC61-48A9-9840-1501EA26D703}"/>
                  </a:ext>
                </a:extLst>
              </p:cNvPr>
              <p:cNvSpPr/>
              <p:nvPr/>
            </p:nvSpPr>
            <p:spPr>
              <a:xfrm>
                <a:off x="1797215" y="2799715"/>
                <a:ext cx="10795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6355">
                    <a:moveTo>
                      <a:pt x="46126" y="33337"/>
                    </a:moveTo>
                    <a:lnTo>
                      <a:pt x="45339" y="32410"/>
                    </a:lnTo>
                    <a:lnTo>
                      <a:pt x="43141" y="30454"/>
                    </a:lnTo>
                    <a:lnTo>
                      <a:pt x="42151" y="29794"/>
                    </a:lnTo>
                    <a:lnTo>
                      <a:pt x="41871" y="30111"/>
                    </a:lnTo>
                    <a:lnTo>
                      <a:pt x="42633" y="31038"/>
                    </a:lnTo>
                    <a:lnTo>
                      <a:pt x="44831" y="32981"/>
                    </a:lnTo>
                    <a:lnTo>
                      <a:pt x="45834" y="33655"/>
                    </a:lnTo>
                    <a:lnTo>
                      <a:pt x="46126" y="33337"/>
                    </a:lnTo>
                    <a:close/>
                  </a:path>
                  <a:path w="107950" h="46355">
                    <a:moveTo>
                      <a:pt x="49187" y="27279"/>
                    </a:moveTo>
                    <a:lnTo>
                      <a:pt x="47701" y="27139"/>
                    </a:lnTo>
                    <a:lnTo>
                      <a:pt x="44043" y="27190"/>
                    </a:lnTo>
                    <a:lnTo>
                      <a:pt x="42570" y="27393"/>
                    </a:lnTo>
                    <a:lnTo>
                      <a:pt x="42570" y="27813"/>
                    </a:lnTo>
                    <a:lnTo>
                      <a:pt x="44056" y="27965"/>
                    </a:lnTo>
                    <a:lnTo>
                      <a:pt x="47713" y="27901"/>
                    </a:lnTo>
                    <a:lnTo>
                      <a:pt x="49187" y="27711"/>
                    </a:lnTo>
                    <a:lnTo>
                      <a:pt x="49187" y="27279"/>
                    </a:lnTo>
                    <a:close/>
                  </a:path>
                  <a:path w="107950" h="46355">
                    <a:moveTo>
                      <a:pt x="50355" y="23456"/>
                    </a:moveTo>
                    <a:lnTo>
                      <a:pt x="50215" y="23050"/>
                    </a:lnTo>
                    <a:lnTo>
                      <a:pt x="48577" y="23431"/>
                    </a:lnTo>
                    <a:lnTo>
                      <a:pt x="44500" y="23761"/>
                    </a:lnTo>
                    <a:lnTo>
                      <a:pt x="42811" y="23647"/>
                    </a:lnTo>
                    <a:lnTo>
                      <a:pt x="42570" y="23126"/>
                    </a:lnTo>
                    <a:lnTo>
                      <a:pt x="39878" y="22948"/>
                    </a:lnTo>
                    <a:lnTo>
                      <a:pt x="37553" y="26111"/>
                    </a:lnTo>
                    <a:lnTo>
                      <a:pt x="37236" y="27190"/>
                    </a:lnTo>
                    <a:lnTo>
                      <a:pt x="37084" y="28625"/>
                    </a:lnTo>
                    <a:lnTo>
                      <a:pt x="36614" y="28003"/>
                    </a:lnTo>
                    <a:lnTo>
                      <a:pt x="35166" y="25996"/>
                    </a:lnTo>
                    <a:lnTo>
                      <a:pt x="34404" y="25577"/>
                    </a:lnTo>
                    <a:lnTo>
                      <a:pt x="31254" y="23825"/>
                    </a:lnTo>
                    <a:lnTo>
                      <a:pt x="27368" y="25857"/>
                    </a:lnTo>
                    <a:lnTo>
                      <a:pt x="26911" y="26200"/>
                    </a:lnTo>
                    <a:lnTo>
                      <a:pt x="26593" y="26885"/>
                    </a:lnTo>
                    <a:lnTo>
                      <a:pt x="26924" y="28117"/>
                    </a:lnTo>
                    <a:lnTo>
                      <a:pt x="27355" y="28486"/>
                    </a:lnTo>
                    <a:lnTo>
                      <a:pt x="28625" y="29273"/>
                    </a:lnTo>
                    <a:lnTo>
                      <a:pt x="29451" y="29489"/>
                    </a:lnTo>
                    <a:lnTo>
                      <a:pt x="30264" y="29768"/>
                    </a:lnTo>
                    <a:lnTo>
                      <a:pt x="31864" y="30264"/>
                    </a:lnTo>
                    <a:lnTo>
                      <a:pt x="33337" y="30556"/>
                    </a:lnTo>
                    <a:lnTo>
                      <a:pt x="37109" y="30988"/>
                    </a:lnTo>
                    <a:lnTo>
                      <a:pt x="37528" y="30937"/>
                    </a:lnTo>
                    <a:lnTo>
                      <a:pt x="37299" y="31089"/>
                    </a:lnTo>
                    <a:lnTo>
                      <a:pt x="37909" y="32346"/>
                    </a:lnTo>
                    <a:lnTo>
                      <a:pt x="39763" y="35255"/>
                    </a:lnTo>
                    <a:lnTo>
                      <a:pt x="40665" y="36347"/>
                    </a:lnTo>
                    <a:lnTo>
                      <a:pt x="41033" y="36118"/>
                    </a:lnTo>
                    <a:lnTo>
                      <a:pt x="40424" y="34848"/>
                    </a:lnTo>
                    <a:lnTo>
                      <a:pt x="38544" y="31940"/>
                    </a:lnTo>
                    <a:lnTo>
                      <a:pt x="38036" y="31343"/>
                    </a:lnTo>
                    <a:lnTo>
                      <a:pt x="37985" y="30886"/>
                    </a:lnTo>
                    <a:lnTo>
                      <a:pt x="37960" y="31242"/>
                    </a:lnTo>
                    <a:lnTo>
                      <a:pt x="37693" y="30924"/>
                    </a:lnTo>
                    <a:lnTo>
                      <a:pt x="37833" y="30899"/>
                    </a:lnTo>
                    <a:lnTo>
                      <a:pt x="37807" y="30594"/>
                    </a:lnTo>
                    <a:lnTo>
                      <a:pt x="37642" y="30594"/>
                    </a:lnTo>
                    <a:lnTo>
                      <a:pt x="37401" y="29933"/>
                    </a:lnTo>
                    <a:lnTo>
                      <a:pt x="37401" y="30594"/>
                    </a:lnTo>
                    <a:lnTo>
                      <a:pt x="37122" y="30594"/>
                    </a:lnTo>
                    <a:lnTo>
                      <a:pt x="33464" y="29946"/>
                    </a:lnTo>
                    <a:lnTo>
                      <a:pt x="32029" y="29616"/>
                    </a:lnTo>
                    <a:lnTo>
                      <a:pt x="30467" y="29095"/>
                    </a:lnTo>
                    <a:lnTo>
                      <a:pt x="29730" y="28816"/>
                    </a:lnTo>
                    <a:lnTo>
                      <a:pt x="28867" y="28549"/>
                    </a:lnTo>
                    <a:lnTo>
                      <a:pt x="28155" y="28105"/>
                    </a:lnTo>
                    <a:lnTo>
                      <a:pt x="27457" y="27698"/>
                    </a:lnTo>
                    <a:lnTo>
                      <a:pt x="27368" y="27444"/>
                    </a:lnTo>
                    <a:lnTo>
                      <a:pt x="27279" y="26885"/>
                    </a:lnTo>
                    <a:lnTo>
                      <a:pt x="27851" y="26454"/>
                    </a:lnTo>
                    <a:lnTo>
                      <a:pt x="29222" y="25577"/>
                    </a:lnTo>
                    <a:lnTo>
                      <a:pt x="31267" y="25679"/>
                    </a:lnTo>
                    <a:lnTo>
                      <a:pt x="34226" y="26543"/>
                    </a:lnTo>
                    <a:lnTo>
                      <a:pt x="35407" y="27444"/>
                    </a:lnTo>
                    <a:lnTo>
                      <a:pt x="37007" y="29337"/>
                    </a:lnTo>
                    <a:lnTo>
                      <a:pt x="36957" y="29908"/>
                    </a:lnTo>
                    <a:lnTo>
                      <a:pt x="37401" y="30594"/>
                    </a:lnTo>
                    <a:lnTo>
                      <a:pt x="37401" y="29933"/>
                    </a:lnTo>
                    <a:lnTo>
                      <a:pt x="37363" y="29756"/>
                    </a:lnTo>
                    <a:lnTo>
                      <a:pt x="37757" y="30200"/>
                    </a:lnTo>
                    <a:lnTo>
                      <a:pt x="37744" y="29946"/>
                    </a:lnTo>
                    <a:lnTo>
                      <a:pt x="37465" y="29210"/>
                    </a:lnTo>
                    <a:lnTo>
                      <a:pt x="37668" y="28168"/>
                    </a:lnTo>
                    <a:lnTo>
                      <a:pt x="38176" y="26390"/>
                    </a:lnTo>
                    <a:lnTo>
                      <a:pt x="39433" y="24688"/>
                    </a:lnTo>
                    <a:lnTo>
                      <a:pt x="40474" y="23672"/>
                    </a:lnTo>
                    <a:lnTo>
                      <a:pt x="42519" y="23952"/>
                    </a:lnTo>
                    <a:lnTo>
                      <a:pt x="42125" y="25501"/>
                    </a:lnTo>
                    <a:lnTo>
                      <a:pt x="41046" y="27343"/>
                    </a:lnTo>
                    <a:lnTo>
                      <a:pt x="38773" y="30111"/>
                    </a:lnTo>
                    <a:lnTo>
                      <a:pt x="38100" y="30594"/>
                    </a:lnTo>
                    <a:lnTo>
                      <a:pt x="37909" y="30594"/>
                    </a:lnTo>
                    <a:lnTo>
                      <a:pt x="37833" y="30899"/>
                    </a:lnTo>
                    <a:lnTo>
                      <a:pt x="37985" y="30886"/>
                    </a:lnTo>
                    <a:lnTo>
                      <a:pt x="38671" y="30797"/>
                    </a:lnTo>
                    <a:lnTo>
                      <a:pt x="38671" y="30581"/>
                    </a:lnTo>
                    <a:lnTo>
                      <a:pt x="39001" y="30429"/>
                    </a:lnTo>
                    <a:lnTo>
                      <a:pt x="41592" y="27736"/>
                    </a:lnTo>
                    <a:lnTo>
                      <a:pt x="42811" y="25603"/>
                    </a:lnTo>
                    <a:lnTo>
                      <a:pt x="43027" y="24206"/>
                    </a:lnTo>
                    <a:lnTo>
                      <a:pt x="44450" y="24536"/>
                    </a:lnTo>
                    <a:lnTo>
                      <a:pt x="48742" y="24193"/>
                    </a:lnTo>
                    <a:lnTo>
                      <a:pt x="50355" y="23456"/>
                    </a:lnTo>
                    <a:close/>
                  </a:path>
                  <a:path w="107950" h="46355">
                    <a:moveTo>
                      <a:pt x="75730" y="38785"/>
                    </a:moveTo>
                    <a:lnTo>
                      <a:pt x="75666" y="38366"/>
                    </a:lnTo>
                    <a:lnTo>
                      <a:pt x="71539" y="38709"/>
                    </a:lnTo>
                    <a:lnTo>
                      <a:pt x="61328" y="38849"/>
                    </a:lnTo>
                    <a:lnTo>
                      <a:pt x="57188" y="38608"/>
                    </a:lnTo>
                    <a:lnTo>
                      <a:pt x="57150" y="39039"/>
                    </a:lnTo>
                    <a:lnTo>
                      <a:pt x="61290" y="39624"/>
                    </a:lnTo>
                    <a:lnTo>
                      <a:pt x="71602" y="39484"/>
                    </a:lnTo>
                    <a:lnTo>
                      <a:pt x="75730" y="38785"/>
                    </a:lnTo>
                    <a:close/>
                  </a:path>
                  <a:path w="107950" h="46355">
                    <a:moveTo>
                      <a:pt x="88290" y="38671"/>
                    </a:moveTo>
                    <a:lnTo>
                      <a:pt x="87985" y="38366"/>
                    </a:lnTo>
                    <a:lnTo>
                      <a:pt x="87160" y="38938"/>
                    </a:lnTo>
                    <a:lnTo>
                      <a:pt x="86182" y="41135"/>
                    </a:lnTo>
                    <a:lnTo>
                      <a:pt x="86296" y="42125"/>
                    </a:lnTo>
                    <a:lnTo>
                      <a:pt x="86728" y="42138"/>
                    </a:lnTo>
                    <a:lnTo>
                      <a:pt x="86944" y="41300"/>
                    </a:lnTo>
                    <a:lnTo>
                      <a:pt x="87795" y="39395"/>
                    </a:lnTo>
                    <a:lnTo>
                      <a:pt x="88290" y="38671"/>
                    </a:lnTo>
                    <a:close/>
                  </a:path>
                  <a:path w="107950" h="46355">
                    <a:moveTo>
                      <a:pt x="92938" y="32816"/>
                    </a:moveTo>
                    <a:lnTo>
                      <a:pt x="92633" y="32512"/>
                    </a:lnTo>
                    <a:lnTo>
                      <a:pt x="91986" y="32931"/>
                    </a:lnTo>
                    <a:lnTo>
                      <a:pt x="90678" y="34264"/>
                    </a:lnTo>
                    <a:lnTo>
                      <a:pt x="90271" y="34937"/>
                    </a:lnTo>
                    <a:lnTo>
                      <a:pt x="90563" y="35229"/>
                    </a:lnTo>
                    <a:lnTo>
                      <a:pt x="91224" y="34810"/>
                    </a:lnTo>
                    <a:lnTo>
                      <a:pt x="92519" y="33477"/>
                    </a:lnTo>
                    <a:lnTo>
                      <a:pt x="92938" y="32816"/>
                    </a:lnTo>
                    <a:close/>
                  </a:path>
                  <a:path w="107950" h="46355">
                    <a:moveTo>
                      <a:pt x="99529" y="29781"/>
                    </a:moveTo>
                    <a:lnTo>
                      <a:pt x="98564" y="29400"/>
                    </a:lnTo>
                    <a:lnTo>
                      <a:pt x="96240" y="30200"/>
                    </a:lnTo>
                    <a:lnTo>
                      <a:pt x="95719" y="31102"/>
                    </a:lnTo>
                    <a:lnTo>
                      <a:pt x="96050" y="31356"/>
                    </a:lnTo>
                    <a:lnTo>
                      <a:pt x="96710" y="30835"/>
                    </a:lnTo>
                    <a:lnTo>
                      <a:pt x="98590" y="30200"/>
                    </a:lnTo>
                    <a:lnTo>
                      <a:pt x="99428" y="30200"/>
                    </a:lnTo>
                    <a:lnTo>
                      <a:pt x="99529" y="29781"/>
                    </a:lnTo>
                    <a:close/>
                  </a:path>
                  <a:path w="107950" h="46355">
                    <a:moveTo>
                      <a:pt x="100253" y="20218"/>
                    </a:moveTo>
                    <a:lnTo>
                      <a:pt x="99745" y="0"/>
                    </a:lnTo>
                    <a:lnTo>
                      <a:pt x="99314" y="0"/>
                    </a:lnTo>
                    <a:lnTo>
                      <a:pt x="99250" y="5842"/>
                    </a:lnTo>
                    <a:lnTo>
                      <a:pt x="99758" y="26060"/>
                    </a:lnTo>
                    <a:lnTo>
                      <a:pt x="100177" y="26047"/>
                    </a:lnTo>
                    <a:lnTo>
                      <a:pt x="100253" y="20218"/>
                    </a:lnTo>
                    <a:close/>
                  </a:path>
                  <a:path w="107950" h="46355">
                    <a:moveTo>
                      <a:pt x="104305" y="28905"/>
                    </a:moveTo>
                    <a:lnTo>
                      <a:pt x="104152" y="28498"/>
                    </a:lnTo>
                    <a:lnTo>
                      <a:pt x="103670" y="28511"/>
                    </a:lnTo>
                    <a:lnTo>
                      <a:pt x="102616" y="28930"/>
                    </a:lnTo>
                    <a:lnTo>
                      <a:pt x="102260" y="29248"/>
                    </a:lnTo>
                    <a:lnTo>
                      <a:pt x="102400" y="29641"/>
                    </a:lnTo>
                    <a:lnTo>
                      <a:pt x="102908" y="29641"/>
                    </a:lnTo>
                    <a:lnTo>
                      <a:pt x="103949" y="29235"/>
                    </a:lnTo>
                    <a:lnTo>
                      <a:pt x="104305" y="28905"/>
                    </a:lnTo>
                    <a:close/>
                  </a:path>
                  <a:path w="107950" h="46355">
                    <a:moveTo>
                      <a:pt x="107581" y="43688"/>
                    </a:moveTo>
                    <a:lnTo>
                      <a:pt x="83959" y="44107"/>
                    </a:lnTo>
                    <a:lnTo>
                      <a:pt x="84035" y="42557"/>
                    </a:lnTo>
                    <a:lnTo>
                      <a:pt x="85915" y="37147"/>
                    </a:lnTo>
                    <a:lnTo>
                      <a:pt x="87922" y="33540"/>
                    </a:lnTo>
                    <a:lnTo>
                      <a:pt x="94767" y="28041"/>
                    </a:lnTo>
                    <a:lnTo>
                      <a:pt x="98704" y="26860"/>
                    </a:lnTo>
                    <a:lnTo>
                      <a:pt x="101536" y="26543"/>
                    </a:lnTo>
                    <a:lnTo>
                      <a:pt x="104394" y="26187"/>
                    </a:lnTo>
                    <a:lnTo>
                      <a:pt x="106197" y="26492"/>
                    </a:lnTo>
                    <a:lnTo>
                      <a:pt x="106222" y="26301"/>
                    </a:lnTo>
                    <a:lnTo>
                      <a:pt x="105791" y="26187"/>
                    </a:lnTo>
                    <a:lnTo>
                      <a:pt x="104152" y="25958"/>
                    </a:lnTo>
                    <a:lnTo>
                      <a:pt x="102958" y="25882"/>
                    </a:lnTo>
                    <a:lnTo>
                      <a:pt x="98552" y="26187"/>
                    </a:lnTo>
                    <a:lnTo>
                      <a:pt x="83794" y="44107"/>
                    </a:lnTo>
                    <a:lnTo>
                      <a:pt x="53809" y="44615"/>
                    </a:lnTo>
                    <a:lnTo>
                      <a:pt x="22440" y="44386"/>
                    </a:lnTo>
                    <a:lnTo>
                      <a:pt x="22517" y="42875"/>
                    </a:lnTo>
                    <a:lnTo>
                      <a:pt x="18821" y="36906"/>
                    </a:lnTo>
                    <a:lnTo>
                      <a:pt x="16090" y="35725"/>
                    </a:lnTo>
                    <a:lnTo>
                      <a:pt x="15925" y="36106"/>
                    </a:lnTo>
                    <a:lnTo>
                      <a:pt x="18300" y="37503"/>
                    </a:lnTo>
                    <a:lnTo>
                      <a:pt x="21755" y="43078"/>
                    </a:lnTo>
                    <a:lnTo>
                      <a:pt x="21844" y="44373"/>
                    </a:lnTo>
                    <a:lnTo>
                      <a:pt x="0" y="44208"/>
                    </a:lnTo>
                    <a:lnTo>
                      <a:pt x="21856" y="44691"/>
                    </a:lnTo>
                    <a:lnTo>
                      <a:pt x="21945" y="45821"/>
                    </a:lnTo>
                    <a:lnTo>
                      <a:pt x="22377" y="45834"/>
                    </a:lnTo>
                    <a:lnTo>
                      <a:pt x="22428" y="44704"/>
                    </a:lnTo>
                    <a:lnTo>
                      <a:pt x="53809" y="45389"/>
                    </a:lnTo>
                    <a:lnTo>
                      <a:pt x="83870" y="44843"/>
                    </a:lnTo>
                    <a:lnTo>
                      <a:pt x="107581" y="43713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" name="object 145">
                <a:extLst>
                  <a:ext uri="{FF2B5EF4-FFF2-40B4-BE49-F238E27FC236}">
                    <a16:creationId xmlns:a16="http://schemas.microsoft.com/office/drawing/2014/main" xmlns="" id="{291DD8C9-6045-4334-BD2D-F8032EE0A745}"/>
                  </a:ext>
                </a:extLst>
              </p:cNvPr>
              <p:cNvSpPr/>
              <p:nvPr/>
            </p:nvSpPr>
            <p:spPr>
              <a:xfrm>
                <a:off x="1840014" y="2815526"/>
                <a:ext cx="64135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64135" h="8255">
                    <a:moveTo>
                      <a:pt x="63665" y="0"/>
                    </a:moveTo>
                    <a:lnTo>
                      <a:pt x="63" y="419"/>
                    </a:lnTo>
                    <a:lnTo>
                      <a:pt x="0" y="8051"/>
                    </a:lnTo>
                    <a:lnTo>
                      <a:pt x="63893" y="7988"/>
                    </a:lnTo>
                    <a:lnTo>
                      <a:pt x="63665" y="0"/>
                    </a:lnTo>
                    <a:close/>
                  </a:path>
                </a:pathLst>
              </a:custGeom>
              <a:solidFill>
                <a:srgbClr val="010202">
                  <a:alpha val="29998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" name="object 146">
                <a:extLst>
                  <a:ext uri="{FF2B5EF4-FFF2-40B4-BE49-F238E27FC236}">
                    <a16:creationId xmlns:a16="http://schemas.microsoft.com/office/drawing/2014/main" xmlns="" id="{BF91FDEA-4795-487F-8FAA-45F3D5427F28}"/>
                  </a:ext>
                </a:extLst>
              </p:cNvPr>
              <p:cNvSpPr/>
              <p:nvPr/>
            </p:nvSpPr>
            <p:spPr>
              <a:xfrm>
                <a:off x="1696922" y="2217280"/>
                <a:ext cx="299593" cy="128638"/>
              </a:xfrm>
              <a:prstGeom prst="rect">
                <a:avLst/>
              </a:prstGeom>
              <a:blipFill>
                <a:blip r:embed="rId2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" name="object 147">
                <a:extLst>
                  <a:ext uri="{FF2B5EF4-FFF2-40B4-BE49-F238E27FC236}">
                    <a16:creationId xmlns:a16="http://schemas.microsoft.com/office/drawing/2014/main" xmlns="" id="{841E1207-2FA5-4DC8-AFA2-8128482E7CA8}"/>
                  </a:ext>
                </a:extLst>
              </p:cNvPr>
              <p:cNvSpPr/>
              <p:nvPr/>
            </p:nvSpPr>
            <p:spPr>
              <a:xfrm>
                <a:off x="1928698" y="2073707"/>
                <a:ext cx="27940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330200">
                    <a:moveTo>
                      <a:pt x="173139" y="0"/>
                    </a:moveTo>
                    <a:lnTo>
                      <a:pt x="124306" y="3855"/>
                    </a:lnTo>
                    <a:lnTo>
                      <a:pt x="84080" y="13470"/>
                    </a:lnTo>
                    <a:lnTo>
                      <a:pt x="47449" y="43020"/>
                    </a:lnTo>
                    <a:lnTo>
                      <a:pt x="21259" y="101014"/>
                    </a:lnTo>
                    <a:lnTo>
                      <a:pt x="0" y="160502"/>
                    </a:lnTo>
                    <a:lnTo>
                      <a:pt x="68922" y="191706"/>
                    </a:lnTo>
                    <a:lnTo>
                      <a:pt x="79781" y="154927"/>
                    </a:lnTo>
                    <a:lnTo>
                      <a:pt x="73431" y="329730"/>
                    </a:lnTo>
                    <a:lnTo>
                      <a:pt x="271487" y="323011"/>
                    </a:lnTo>
                    <a:lnTo>
                      <a:pt x="276517" y="204482"/>
                    </a:lnTo>
                    <a:lnTo>
                      <a:pt x="277306" y="160187"/>
                    </a:lnTo>
                    <a:lnTo>
                      <a:pt x="278606" y="121056"/>
                    </a:lnTo>
                    <a:lnTo>
                      <a:pt x="276313" y="62471"/>
                    </a:lnTo>
                    <a:lnTo>
                      <a:pt x="236351" y="17191"/>
                    </a:lnTo>
                    <a:lnTo>
                      <a:pt x="204488" y="4615"/>
                    </a:lnTo>
                    <a:lnTo>
                      <a:pt x="173139" y="0"/>
                    </a:lnTo>
                    <a:close/>
                  </a:path>
                </a:pathLst>
              </a:custGeom>
              <a:solidFill>
                <a:srgbClr val="C0924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" name="object 148">
                <a:extLst>
                  <a:ext uri="{FF2B5EF4-FFF2-40B4-BE49-F238E27FC236}">
                    <a16:creationId xmlns:a16="http://schemas.microsoft.com/office/drawing/2014/main" xmlns="" id="{4AD87505-BCB8-49FF-AB1D-1AF0D0BBEE55}"/>
                  </a:ext>
                </a:extLst>
              </p:cNvPr>
              <p:cNvSpPr/>
              <p:nvPr/>
            </p:nvSpPr>
            <p:spPr>
              <a:xfrm>
                <a:off x="2058187" y="2248643"/>
                <a:ext cx="146824" cy="163798"/>
              </a:xfrm>
              <a:prstGeom prst="rect">
                <a:avLst/>
              </a:prstGeom>
              <a:blipFill>
                <a:blip r:embed="rId2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" name="object 149">
                <a:extLst>
                  <a:ext uri="{FF2B5EF4-FFF2-40B4-BE49-F238E27FC236}">
                    <a16:creationId xmlns:a16="http://schemas.microsoft.com/office/drawing/2014/main" xmlns="" id="{55A612A5-7F7A-4AF4-B657-00AAF2CFEBC1}"/>
                  </a:ext>
                </a:extLst>
              </p:cNvPr>
              <p:cNvSpPr/>
              <p:nvPr/>
            </p:nvSpPr>
            <p:spPr>
              <a:xfrm>
                <a:off x="1930742" y="2099983"/>
                <a:ext cx="97906" cy="156400"/>
              </a:xfrm>
              <a:prstGeom prst="rect">
                <a:avLst/>
              </a:prstGeom>
              <a:blipFill>
                <a:blip r:embed="rId2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" name="object 150">
                <a:extLst>
                  <a:ext uri="{FF2B5EF4-FFF2-40B4-BE49-F238E27FC236}">
                    <a16:creationId xmlns:a16="http://schemas.microsoft.com/office/drawing/2014/main" xmlns="" id="{36C7EE2B-73D7-45D9-B926-F02559CD9AE4}"/>
                  </a:ext>
                </a:extLst>
              </p:cNvPr>
              <p:cNvSpPr/>
              <p:nvPr/>
            </p:nvSpPr>
            <p:spPr>
              <a:xfrm>
                <a:off x="1804454" y="2397772"/>
                <a:ext cx="318135" cy="418465"/>
              </a:xfrm>
              <a:custGeom>
                <a:avLst/>
                <a:gdLst/>
                <a:ahLst/>
                <a:cxnLst/>
                <a:rect l="l" t="t" r="r" b="b"/>
                <a:pathLst>
                  <a:path w="318135" h="418464">
                    <a:moveTo>
                      <a:pt x="317893" y="357124"/>
                    </a:moveTo>
                    <a:lnTo>
                      <a:pt x="187121" y="96088"/>
                    </a:lnTo>
                    <a:lnTo>
                      <a:pt x="304711" y="92989"/>
                    </a:lnTo>
                    <a:lnTo>
                      <a:pt x="304711" y="0"/>
                    </a:lnTo>
                    <a:lnTo>
                      <a:pt x="68072" y="8382"/>
                    </a:lnTo>
                    <a:lnTo>
                      <a:pt x="19405" y="30302"/>
                    </a:lnTo>
                    <a:lnTo>
                      <a:pt x="0" y="80010"/>
                    </a:lnTo>
                    <a:lnTo>
                      <a:pt x="9817" y="417982"/>
                    </a:lnTo>
                    <a:lnTo>
                      <a:pt x="109334" y="417766"/>
                    </a:lnTo>
                    <a:lnTo>
                      <a:pt x="109347" y="372668"/>
                    </a:lnTo>
                    <a:lnTo>
                      <a:pt x="108788" y="263753"/>
                    </a:lnTo>
                    <a:lnTo>
                      <a:pt x="108585" y="232727"/>
                    </a:lnTo>
                    <a:lnTo>
                      <a:pt x="108318" y="203822"/>
                    </a:lnTo>
                    <a:lnTo>
                      <a:pt x="108013" y="181394"/>
                    </a:lnTo>
                    <a:lnTo>
                      <a:pt x="238379" y="405168"/>
                    </a:lnTo>
                    <a:lnTo>
                      <a:pt x="317893" y="357124"/>
                    </a:lnTo>
                    <a:close/>
                  </a:path>
                </a:pathLst>
              </a:custGeom>
              <a:solidFill>
                <a:srgbClr val="C0924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" name="object 151">
                <a:extLst>
                  <a:ext uri="{FF2B5EF4-FFF2-40B4-BE49-F238E27FC236}">
                    <a16:creationId xmlns:a16="http://schemas.microsoft.com/office/drawing/2014/main" xmlns="" id="{CA123F72-8DA3-4E82-AEFE-248BF2CA7089}"/>
                  </a:ext>
                </a:extLst>
              </p:cNvPr>
              <p:cNvSpPr/>
              <p:nvPr/>
            </p:nvSpPr>
            <p:spPr>
              <a:xfrm>
                <a:off x="1908721" y="2183295"/>
                <a:ext cx="355600" cy="338455"/>
              </a:xfrm>
              <a:custGeom>
                <a:avLst/>
                <a:gdLst/>
                <a:ahLst/>
                <a:cxnLst/>
                <a:rect l="l" t="t" r="r" b="b"/>
                <a:pathLst>
                  <a:path w="355600" h="338455">
                    <a:moveTo>
                      <a:pt x="302945" y="0"/>
                    </a:moveTo>
                    <a:lnTo>
                      <a:pt x="231355" y="0"/>
                    </a:lnTo>
                    <a:lnTo>
                      <a:pt x="211045" y="4099"/>
                    </a:lnTo>
                    <a:lnTo>
                      <a:pt x="194457" y="15279"/>
                    </a:lnTo>
                    <a:lnTo>
                      <a:pt x="183273" y="31862"/>
                    </a:lnTo>
                    <a:lnTo>
                      <a:pt x="179171" y="52171"/>
                    </a:lnTo>
                    <a:lnTo>
                      <a:pt x="179171" y="301942"/>
                    </a:lnTo>
                    <a:lnTo>
                      <a:pt x="36144" y="301942"/>
                    </a:lnTo>
                    <a:lnTo>
                      <a:pt x="22079" y="304782"/>
                    </a:lnTo>
                    <a:lnTo>
                      <a:pt x="10590" y="312527"/>
                    </a:lnTo>
                    <a:lnTo>
                      <a:pt x="2841" y="324016"/>
                    </a:lnTo>
                    <a:lnTo>
                      <a:pt x="0" y="338086"/>
                    </a:lnTo>
                    <a:lnTo>
                      <a:pt x="326580" y="338086"/>
                    </a:lnTo>
                    <a:lnTo>
                      <a:pt x="326580" y="337870"/>
                    </a:lnTo>
                    <a:lnTo>
                      <a:pt x="337731" y="335191"/>
                    </a:lnTo>
                    <a:lnTo>
                      <a:pt x="346797" y="328750"/>
                    </a:lnTo>
                    <a:lnTo>
                      <a:pt x="352889" y="319430"/>
                    </a:lnTo>
                    <a:lnTo>
                      <a:pt x="355117" y="308114"/>
                    </a:lnTo>
                    <a:lnTo>
                      <a:pt x="355117" y="52171"/>
                    </a:lnTo>
                    <a:lnTo>
                      <a:pt x="351017" y="31862"/>
                    </a:lnTo>
                    <a:lnTo>
                      <a:pt x="339837" y="15279"/>
                    </a:lnTo>
                    <a:lnTo>
                      <a:pt x="323254" y="4099"/>
                    </a:lnTo>
                    <a:lnTo>
                      <a:pt x="302945" y="0"/>
                    </a:lnTo>
                    <a:close/>
                  </a:path>
                </a:pathLst>
              </a:custGeom>
              <a:solidFill>
                <a:srgbClr val="455B6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" name="object 152">
                <a:extLst>
                  <a:ext uri="{FF2B5EF4-FFF2-40B4-BE49-F238E27FC236}">
                    <a16:creationId xmlns:a16="http://schemas.microsoft.com/office/drawing/2014/main" xmlns="" id="{5B48679F-87ED-42B5-853D-21D088DDA2A2}"/>
                  </a:ext>
                </a:extLst>
              </p:cNvPr>
              <p:cNvSpPr/>
              <p:nvPr/>
            </p:nvSpPr>
            <p:spPr>
              <a:xfrm>
                <a:off x="2107690" y="2191524"/>
                <a:ext cx="2540" cy="32766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27660">
                    <a:moveTo>
                      <a:pt x="0" y="327660"/>
                    </a:moveTo>
                    <a:lnTo>
                      <a:pt x="2048" y="327660"/>
                    </a:lnTo>
                    <a:lnTo>
                      <a:pt x="2048" y="0"/>
                    </a:lnTo>
                    <a:lnTo>
                      <a:pt x="0" y="0"/>
                    </a:lnTo>
                    <a:lnTo>
                      <a:pt x="0" y="327660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153">
                <a:extLst>
                  <a:ext uri="{FF2B5EF4-FFF2-40B4-BE49-F238E27FC236}">
                    <a16:creationId xmlns:a16="http://schemas.microsoft.com/office/drawing/2014/main" xmlns="" id="{9FBCCCF0-141D-48A3-8914-768137D99D22}"/>
                  </a:ext>
                </a:extLst>
              </p:cNvPr>
              <p:cNvSpPr/>
              <p:nvPr/>
            </p:nvSpPr>
            <p:spPr>
              <a:xfrm>
                <a:off x="1988083" y="2521521"/>
                <a:ext cx="207645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325119">
                    <a:moveTo>
                      <a:pt x="111582" y="0"/>
                    </a:moveTo>
                    <a:lnTo>
                      <a:pt x="88303" y="0"/>
                    </a:lnTo>
                    <a:lnTo>
                      <a:pt x="88303" y="262013"/>
                    </a:lnTo>
                    <a:lnTo>
                      <a:pt x="74237" y="281413"/>
                    </a:lnTo>
                    <a:lnTo>
                      <a:pt x="54086" y="297942"/>
                    </a:lnTo>
                    <a:lnTo>
                      <a:pt x="28967" y="312127"/>
                    </a:lnTo>
                    <a:lnTo>
                      <a:pt x="0" y="324497"/>
                    </a:lnTo>
                    <a:lnTo>
                      <a:pt x="207492" y="324497"/>
                    </a:lnTo>
                    <a:lnTo>
                      <a:pt x="176936" y="312043"/>
                    </a:lnTo>
                    <a:lnTo>
                      <a:pt x="149631" y="298918"/>
                    </a:lnTo>
                    <a:lnTo>
                      <a:pt x="127279" y="282962"/>
                    </a:lnTo>
                    <a:lnTo>
                      <a:pt x="111582" y="262013"/>
                    </a:lnTo>
                    <a:lnTo>
                      <a:pt x="111582" y="0"/>
                    </a:lnTo>
                    <a:close/>
                  </a:path>
                </a:pathLst>
              </a:custGeom>
              <a:solidFill>
                <a:srgbClr val="455B6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" name="object 154">
                <a:extLst>
                  <a:ext uri="{FF2B5EF4-FFF2-40B4-BE49-F238E27FC236}">
                    <a16:creationId xmlns:a16="http://schemas.microsoft.com/office/drawing/2014/main" xmlns="" id="{8B926D27-5778-4596-891E-BC8E26B903EF}"/>
                  </a:ext>
                </a:extLst>
              </p:cNvPr>
              <p:cNvSpPr/>
              <p:nvPr/>
            </p:nvSpPr>
            <p:spPr>
              <a:xfrm>
                <a:off x="624763" y="2627643"/>
                <a:ext cx="2867025" cy="307340"/>
              </a:xfrm>
              <a:custGeom>
                <a:avLst/>
                <a:gdLst/>
                <a:ahLst/>
                <a:cxnLst/>
                <a:rect l="l" t="t" r="r" b="b"/>
                <a:pathLst>
                  <a:path w="2867025" h="307339">
                    <a:moveTo>
                      <a:pt x="2866732" y="0"/>
                    </a:moveTo>
                    <a:lnTo>
                      <a:pt x="0" y="0"/>
                    </a:lnTo>
                    <a:lnTo>
                      <a:pt x="0" y="306768"/>
                    </a:lnTo>
                    <a:lnTo>
                      <a:pt x="2866732" y="306768"/>
                    </a:lnTo>
                    <a:lnTo>
                      <a:pt x="2866732" y="0"/>
                    </a:lnTo>
                    <a:close/>
                  </a:path>
                </a:pathLst>
              </a:custGeom>
              <a:solidFill>
                <a:srgbClr val="BBBDB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6" name="object 156">
              <a:extLst>
                <a:ext uri="{FF2B5EF4-FFF2-40B4-BE49-F238E27FC236}">
                  <a16:creationId xmlns:a16="http://schemas.microsoft.com/office/drawing/2014/main" xmlns="" id="{95CCAF2A-4677-42A4-8117-F455A34C36CF}"/>
                </a:ext>
              </a:extLst>
            </p:cNvPr>
            <p:cNvSpPr txBox="1"/>
            <p:nvPr/>
          </p:nvSpPr>
          <p:spPr>
            <a:xfrm>
              <a:off x="3944303" y="1656508"/>
              <a:ext cx="1075055" cy="549341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b="1" spc="105" dirty="0">
                  <a:solidFill>
                    <a:srgbClr val="404041"/>
                  </a:solidFill>
                  <a:latin typeface="Trebuchet MS"/>
                  <a:cs typeface="Trebuchet MS"/>
                </a:rPr>
                <a:t>Anggota</a:t>
              </a:r>
              <a:endParaRPr dirty="0">
                <a:latin typeface="Trebuchet MS"/>
                <a:cs typeface="Trebuchet MS"/>
              </a:endParaRPr>
            </a:p>
            <a:p>
              <a:pPr marL="26034" marR="424815">
                <a:lnSpc>
                  <a:spcPct val="101200"/>
                </a:lnSpc>
                <a:spcBef>
                  <a:spcPts val="875"/>
                </a:spcBef>
              </a:pPr>
              <a:r>
                <a:rPr sz="1400" b="1" spc="70" dirty="0">
                  <a:solidFill>
                    <a:srgbClr val="404041"/>
                  </a:solidFill>
                  <a:latin typeface="Trebuchet MS"/>
                  <a:cs typeface="Trebuchet MS"/>
                </a:rPr>
                <a:t>Badan</a:t>
              </a:r>
              <a:r>
                <a:rPr sz="1400" b="1" spc="-45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1400" b="1" spc="35" dirty="0">
                  <a:solidFill>
                    <a:srgbClr val="404041"/>
                  </a:solidFill>
                  <a:latin typeface="Trebuchet MS"/>
                  <a:cs typeface="Trebuchet MS"/>
                </a:rPr>
                <a:t>Pusat  </a:t>
              </a:r>
              <a:r>
                <a:rPr sz="1400" b="1" spc="15" dirty="0" err="1">
                  <a:solidFill>
                    <a:srgbClr val="404041"/>
                  </a:solidFill>
                  <a:latin typeface="Trebuchet MS"/>
                  <a:cs typeface="Trebuchet MS"/>
                </a:rPr>
                <a:t>Statistik</a:t>
              </a:r>
              <a:r>
                <a:rPr sz="1400" b="1" spc="15" dirty="0">
                  <a:solidFill>
                    <a:srgbClr val="404041"/>
                  </a:solidFill>
                  <a:latin typeface="Trebuchet MS"/>
                  <a:cs typeface="Trebuchet MS"/>
                </a:rPr>
                <a:t>  </a:t>
              </a:r>
              <a:r>
                <a:rPr sz="1400" b="1" spc="55" dirty="0" err="1">
                  <a:solidFill>
                    <a:srgbClr val="404041"/>
                  </a:solidFill>
                  <a:latin typeface="Trebuchet MS"/>
                  <a:cs typeface="Trebuchet MS"/>
                </a:rPr>
                <a:t>daerah</a:t>
              </a:r>
              <a:endParaRPr sz="1400" dirty="0">
                <a:latin typeface="Trebuchet MS"/>
                <a:cs typeface="Trebuchet MS"/>
              </a:endParaRPr>
            </a:p>
          </p:txBody>
        </p:sp>
        <p:grpSp>
          <p:nvGrpSpPr>
            <p:cNvPr id="67" name="object 159">
              <a:extLst>
                <a:ext uri="{FF2B5EF4-FFF2-40B4-BE49-F238E27FC236}">
                  <a16:creationId xmlns:a16="http://schemas.microsoft.com/office/drawing/2014/main" xmlns="" id="{546E5D29-AFF2-4D2A-BAB3-C100A63E030B}"/>
                </a:ext>
              </a:extLst>
            </p:cNvPr>
            <p:cNvGrpSpPr/>
            <p:nvPr/>
          </p:nvGrpSpPr>
          <p:grpSpPr>
            <a:xfrm>
              <a:off x="698132" y="1572159"/>
              <a:ext cx="3003550" cy="1814195"/>
              <a:chOff x="660082" y="1582788"/>
              <a:chExt cx="3003550" cy="1814195"/>
            </a:xfrm>
          </p:grpSpPr>
          <p:sp>
            <p:nvSpPr>
              <p:cNvPr id="68" name="object 160">
                <a:extLst>
                  <a:ext uri="{FF2B5EF4-FFF2-40B4-BE49-F238E27FC236}">
                    <a16:creationId xmlns:a16="http://schemas.microsoft.com/office/drawing/2014/main" xmlns="" id="{39437BE5-4C66-4949-BACC-ED337EEA33A6}"/>
                  </a:ext>
                </a:extLst>
              </p:cNvPr>
              <p:cNvSpPr/>
              <p:nvPr/>
            </p:nvSpPr>
            <p:spPr>
              <a:xfrm>
                <a:off x="3516350" y="3318700"/>
                <a:ext cx="72745" cy="77901"/>
              </a:xfrm>
              <a:prstGeom prst="rect">
                <a:avLst/>
              </a:prstGeom>
              <a:blipFill>
                <a:blip r:embed="rId3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161">
                <a:extLst>
                  <a:ext uri="{FF2B5EF4-FFF2-40B4-BE49-F238E27FC236}">
                    <a16:creationId xmlns:a16="http://schemas.microsoft.com/office/drawing/2014/main" xmlns="" id="{8D008800-C644-4D27-A8BB-EE1E4BF86189}"/>
                  </a:ext>
                </a:extLst>
              </p:cNvPr>
              <p:cNvSpPr/>
              <p:nvPr/>
            </p:nvSpPr>
            <p:spPr>
              <a:xfrm>
                <a:off x="660082" y="3089605"/>
                <a:ext cx="11303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13030">
                    <a:moveTo>
                      <a:pt x="56451" y="0"/>
                    </a:moveTo>
                    <a:lnTo>
                      <a:pt x="34482" y="4433"/>
                    </a:lnTo>
                    <a:lnTo>
                      <a:pt x="16538" y="16525"/>
                    </a:lnTo>
                    <a:lnTo>
                      <a:pt x="4437" y="34461"/>
                    </a:lnTo>
                    <a:lnTo>
                      <a:pt x="0" y="56426"/>
                    </a:lnTo>
                    <a:lnTo>
                      <a:pt x="4437" y="78392"/>
                    </a:lnTo>
                    <a:lnTo>
                      <a:pt x="16538" y="96332"/>
                    </a:lnTo>
                    <a:lnTo>
                      <a:pt x="34482" y="108429"/>
                    </a:lnTo>
                    <a:lnTo>
                      <a:pt x="56451" y="112864"/>
                    </a:lnTo>
                    <a:lnTo>
                      <a:pt x="78416" y="108429"/>
                    </a:lnTo>
                    <a:lnTo>
                      <a:pt x="96351" y="96332"/>
                    </a:lnTo>
                    <a:lnTo>
                      <a:pt x="108443" y="78392"/>
                    </a:lnTo>
                    <a:lnTo>
                      <a:pt x="112877" y="56426"/>
                    </a:lnTo>
                    <a:lnTo>
                      <a:pt x="108443" y="34461"/>
                    </a:lnTo>
                    <a:lnTo>
                      <a:pt x="96351" y="16525"/>
                    </a:lnTo>
                    <a:lnTo>
                      <a:pt x="78416" y="4433"/>
                    </a:lnTo>
                    <a:lnTo>
                      <a:pt x="56451" y="0"/>
                    </a:lnTo>
                    <a:close/>
                  </a:path>
                </a:pathLst>
              </a:custGeom>
              <a:solidFill>
                <a:srgbClr val="40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162">
                <a:extLst>
                  <a:ext uri="{FF2B5EF4-FFF2-40B4-BE49-F238E27FC236}">
                    <a16:creationId xmlns:a16="http://schemas.microsoft.com/office/drawing/2014/main" xmlns="" id="{F867DBBE-110D-47F7-9B7B-B94B8F5AD9DC}"/>
                  </a:ext>
                </a:extLst>
              </p:cNvPr>
              <p:cNvSpPr/>
              <p:nvPr/>
            </p:nvSpPr>
            <p:spPr>
              <a:xfrm>
                <a:off x="713230" y="3151670"/>
                <a:ext cx="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h="206375">
                    <a:moveTo>
                      <a:pt x="0" y="205981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40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163">
                <a:extLst>
                  <a:ext uri="{FF2B5EF4-FFF2-40B4-BE49-F238E27FC236}">
                    <a16:creationId xmlns:a16="http://schemas.microsoft.com/office/drawing/2014/main" xmlns="" id="{B6807D97-41C8-4287-891E-034100E2DF76}"/>
                  </a:ext>
                </a:extLst>
              </p:cNvPr>
              <p:cNvSpPr/>
              <p:nvPr/>
            </p:nvSpPr>
            <p:spPr>
              <a:xfrm>
                <a:off x="701572" y="3361614"/>
                <a:ext cx="28930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3060">
                    <a:moveTo>
                      <a:pt x="0" y="0"/>
                    </a:moveTo>
                    <a:lnTo>
                      <a:pt x="2892437" y="0"/>
                    </a:lnTo>
                  </a:path>
                </a:pathLst>
              </a:custGeom>
              <a:ln w="25400">
                <a:solidFill>
                  <a:srgbClr val="40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164">
                <a:extLst>
                  <a:ext uri="{FF2B5EF4-FFF2-40B4-BE49-F238E27FC236}">
                    <a16:creationId xmlns:a16="http://schemas.microsoft.com/office/drawing/2014/main" xmlns="" id="{5DB30AB1-3632-4828-AC8C-FE8B584FB7ED}"/>
                  </a:ext>
                </a:extLst>
              </p:cNvPr>
              <p:cNvSpPr/>
              <p:nvPr/>
            </p:nvSpPr>
            <p:spPr>
              <a:xfrm>
                <a:off x="674270" y="3318700"/>
                <a:ext cx="77914" cy="77901"/>
              </a:xfrm>
              <a:prstGeom prst="rect">
                <a:avLst/>
              </a:prstGeom>
              <a:blipFill>
                <a:blip r:embed="rId3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165">
                <a:extLst>
                  <a:ext uri="{FF2B5EF4-FFF2-40B4-BE49-F238E27FC236}">
                    <a16:creationId xmlns:a16="http://schemas.microsoft.com/office/drawing/2014/main" xmlns="" id="{5FD56227-B659-42F9-9440-5F72A66C9553}"/>
                  </a:ext>
                </a:extLst>
              </p:cNvPr>
              <p:cNvSpPr/>
              <p:nvPr/>
            </p:nvSpPr>
            <p:spPr>
              <a:xfrm>
                <a:off x="716528" y="2932316"/>
                <a:ext cx="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h="206375">
                    <a:moveTo>
                      <a:pt x="0" y="205994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40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166">
                <a:extLst>
                  <a:ext uri="{FF2B5EF4-FFF2-40B4-BE49-F238E27FC236}">
                    <a16:creationId xmlns:a16="http://schemas.microsoft.com/office/drawing/2014/main" xmlns="" id="{D7D067DA-A86A-4D7A-8D58-2FE1E227C912}"/>
                  </a:ext>
                </a:extLst>
              </p:cNvPr>
              <p:cNvSpPr/>
              <p:nvPr/>
            </p:nvSpPr>
            <p:spPr>
              <a:xfrm>
                <a:off x="3495014" y="1595488"/>
                <a:ext cx="1682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8275">
                    <a:moveTo>
                      <a:pt x="0" y="0"/>
                    </a:moveTo>
                    <a:lnTo>
                      <a:pt x="168046" y="0"/>
                    </a:lnTo>
                  </a:path>
                </a:pathLst>
              </a:custGeom>
              <a:ln w="25400">
                <a:solidFill>
                  <a:srgbClr val="40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74" name="object 158">
            <a:extLst>
              <a:ext uri="{FF2B5EF4-FFF2-40B4-BE49-F238E27FC236}">
                <a16:creationId xmlns:a16="http://schemas.microsoft.com/office/drawing/2014/main" xmlns="" id="{48B9F78A-8D83-40A3-A849-04220940E2AE}"/>
              </a:ext>
            </a:extLst>
          </p:cNvPr>
          <p:cNvSpPr txBox="1"/>
          <p:nvPr/>
        </p:nvSpPr>
        <p:spPr>
          <a:xfrm>
            <a:off x="4818895" y="3988788"/>
            <a:ext cx="3535619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130" dirty="0">
                <a:solidFill>
                  <a:srgbClr val="404041"/>
                </a:solidFill>
                <a:latin typeface="Trebuchet MS"/>
                <a:cs typeface="Trebuchet MS"/>
              </a:rPr>
              <a:t>PEMBINA</a:t>
            </a:r>
            <a:r>
              <a:rPr sz="1600" b="1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404041"/>
                </a:solidFill>
                <a:latin typeface="Trebuchet MS"/>
                <a:cs typeface="Trebuchet MS"/>
              </a:rPr>
              <a:t>DATA</a:t>
            </a:r>
            <a:r>
              <a:rPr sz="1600" b="1" spc="5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600" b="1" spc="80" dirty="0">
                <a:solidFill>
                  <a:srgbClr val="404041"/>
                </a:solidFill>
                <a:latin typeface="Trebuchet MS"/>
                <a:cs typeface="Trebuchet MS"/>
              </a:rPr>
              <a:t>TINGK</a:t>
            </a:r>
            <a:r>
              <a:rPr sz="1600" b="1" spc="10" dirty="0">
                <a:solidFill>
                  <a:srgbClr val="404041"/>
                </a:solidFill>
                <a:latin typeface="Trebuchet MS"/>
                <a:cs typeface="Trebuchet MS"/>
              </a:rPr>
              <a:t>AT</a:t>
            </a:r>
            <a:r>
              <a:rPr sz="1600" b="1" spc="5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600" b="1" u="sng" spc="-595" dirty="0">
                <a:solidFill>
                  <a:srgbClr val="404041"/>
                </a:solidFill>
                <a:uFill>
                  <a:solidFill>
                    <a:srgbClr val="253238"/>
                  </a:solidFill>
                </a:uFill>
                <a:latin typeface="Trebuchet MS"/>
                <a:cs typeface="Trebuchet MS"/>
              </a:rPr>
              <a:t>D</a:t>
            </a:r>
            <a:r>
              <a:rPr sz="1600" b="1" u="sng" spc="20" dirty="0">
                <a:solidFill>
                  <a:srgbClr val="404041"/>
                </a:solidFill>
                <a:uFill>
                  <a:solidFill>
                    <a:srgbClr val="253238"/>
                  </a:solidFill>
                </a:uFill>
                <a:latin typeface="Trebuchet MS"/>
                <a:cs typeface="Trebuchet MS"/>
              </a:rPr>
              <a:t> </a:t>
            </a:r>
            <a:r>
              <a:rPr lang="en-US" sz="1600" b="1" u="sng" spc="20" dirty="0">
                <a:solidFill>
                  <a:srgbClr val="404041"/>
                </a:solidFill>
                <a:uFill>
                  <a:solidFill>
                    <a:srgbClr val="253238"/>
                  </a:solidFill>
                </a:uFill>
                <a:latin typeface="Trebuchet MS"/>
                <a:cs typeface="Trebuchet MS"/>
              </a:rPr>
              <a:t>AERAH</a:t>
            </a:r>
            <a:r>
              <a:rPr sz="1600" b="1" u="sng" spc="-185" dirty="0">
                <a:solidFill>
                  <a:srgbClr val="404041"/>
                </a:solidFill>
                <a:uFill>
                  <a:solidFill>
                    <a:srgbClr val="253238"/>
                  </a:solidFill>
                </a:uFill>
                <a:latin typeface="Trebuchet MS"/>
                <a:cs typeface="Trebuchet MS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435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-4.81481E-6 L 3.54167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8" grpId="0" animBg="1"/>
      <p:bldP spid="13" grpId="0"/>
      <p:bldP spid="36" grpId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0" y="-578874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BA1F3-DFDF-4B31-9A74-8E71BE176AB7}"/>
              </a:ext>
            </a:extLst>
          </p:cNvPr>
          <p:cNvSpPr/>
          <p:nvPr/>
        </p:nvSpPr>
        <p:spPr>
          <a:xfrm>
            <a:off x="-282277" y="1789579"/>
            <a:ext cx="4929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algn="ctr">
              <a:lnSpc>
                <a:spcPct val="100000"/>
              </a:lnSpc>
              <a:spcBef>
                <a:spcPts val="100"/>
              </a:spcBef>
            </a:pPr>
            <a:r>
              <a:rPr lang="en-ID" sz="40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SATU </a:t>
            </a:r>
            <a:r>
              <a:rPr lang="en-ID" sz="4000" b="1" spc="13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DATA</a:t>
            </a:r>
            <a:r>
              <a:rPr lang="en-ID" sz="4000" b="1" spc="-10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ID" sz="4000" b="1" spc="21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INDONESIA</a:t>
            </a:r>
            <a:endParaRPr lang="en-ID" sz="40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35551F1-4444-4D7E-8856-48EA5133CA1E}"/>
              </a:ext>
            </a:extLst>
          </p:cNvPr>
          <p:cNvSpPr/>
          <p:nvPr/>
        </p:nvSpPr>
        <p:spPr>
          <a:xfrm>
            <a:off x="340716" y="1146495"/>
            <a:ext cx="452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PENYELENGGARA</a:t>
            </a: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xmlns="" id="{A3EE29BB-9ACC-4FCE-915F-5BB0651E4E78}"/>
              </a:ext>
            </a:extLst>
          </p:cNvPr>
          <p:cNvSpPr/>
          <p:nvPr/>
        </p:nvSpPr>
        <p:spPr>
          <a:xfrm>
            <a:off x="895135" y="-242540"/>
            <a:ext cx="2323462" cy="1607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CA0BCBF3-819B-44BF-83FD-DC105B8AC735}"/>
              </a:ext>
            </a:extLst>
          </p:cNvPr>
          <p:cNvGrpSpPr/>
          <p:nvPr/>
        </p:nvGrpSpPr>
        <p:grpSpPr>
          <a:xfrm>
            <a:off x="1153258" y="3558193"/>
            <a:ext cx="1807216" cy="1772570"/>
            <a:chOff x="1385185" y="689794"/>
            <a:chExt cx="579810" cy="786842"/>
          </a:xfrm>
          <a:solidFill>
            <a:srgbClr val="325F22"/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4CB295ED-FA0E-4A67-B08C-6E9DDE18CD21}"/>
                </a:ext>
              </a:extLst>
            </p:cNvPr>
            <p:cNvSpPr/>
            <p:nvPr/>
          </p:nvSpPr>
          <p:spPr>
            <a:xfrm>
              <a:off x="1385185" y="689794"/>
              <a:ext cx="579810" cy="5798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Tingkat Daerah</a:t>
              </a:r>
              <a:endParaRPr lang="id-ID" sz="2400" dirty="0"/>
            </a:p>
          </p:txBody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xmlns="" id="{A9B514B9-3422-4A2D-A795-384BA29FF4D1}"/>
                </a:ext>
              </a:extLst>
            </p:cNvPr>
            <p:cNvSpPr/>
            <p:nvPr/>
          </p:nvSpPr>
          <p:spPr>
            <a:xfrm rot="10800000">
              <a:off x="1509653" y="1191396"/>
              <a:ext cx="330876" cy="2852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400"/>
            </a:p>
          </p:txBody>
        </p:sp>
      </p:grpSp>
      <p:sp>
        <p:nvSpPr>
          <p:cNvPr id="41" name="object 7">
            <a:extLst>
              <a:ext uri="{FF2B5EF4-FFF2-40B4-BE49-F238E27FC236}">
                <a16:creationId xmlns:a16="http://schemas.microsoft.com/office/drawing/2014/main" xmlns="" id="{74A8CA13-EC9A-4D93-B78D-B418BC9CA9BB}"/>
              </a:ext>
            </a:extLst>
          </p:cNvPr>
          <p:cNvSpPr txBox="1"/>
          <p:nvPr/>
        </p:nvSpPr>
        <p:spPr>
          <a:xfrm>
            <a:off x="5655523" y="3595550"/>
            <a:ext cx="4416367" cy="511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</a:pP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Koordinator </a:t>
            </a:r>
            <a:r>
              <a:rPr sz="1500" b="1" spc="45" dirty="0">
                <a:solidFill>
                  <a:srgbClr val="FFFFFF"/>
                </a:solidFill>
                <a:latin typeface="Trebuchet MS"/>
                <a:cs typeface="Trebuchet MS"/>
              </a:rPr>
              <a:t>Forum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Satu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20" dirty="0">
                <a:solidFill>
                  <a:srgbClr val="FFFFFF"/>
                </a:solidFill>
                <a:latin typeface="Trebuchet MS"/>
                <a:cs typeface="Trebuchet MS"/>
              </a:rPr>
              <a:t>Data  </a:t>
            </a:r>
            <a:r>
              <a:rPr sz="1500" b="1" spc="95" dirty="0">
                <a:solidFill>
                  <a:srgbClr val="FFFFFF"/>
                </a:solidFill>
                <a:latin typeface="Trebuchet MS"/>
                <a:cs typeface="Trebuchet MS"/>
              </a:rPr>
              <a:t>Indonesia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Tingkat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Pusat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EFEE6B79-0AE2-496A-9F8D-1A466197268D}"/>
              </a:ext>
            </a:extLst>
          </p:cNvPr>
          <p:cNvGrpSpPr/>
          <p:nvPr/>
        </p:nvGrpSpPr>
        <p:grpSpPr>
          <a:xfrm>
            <a:off x="4413595" y="1091116"/>
            <a:ext cx="6746515" cy="5457301"/>
            <a:chOff x="336359" y="3824227"/>
            <a:chExt cx="4326875" cy="3843892"/>
          </a:xfrm>
        </p:grpSpPr>
        <p:sp>
          <p:nvSpPr>
            <p:cNvPr id="175" name="object 168">
              <a:extLst>
                <a:ext uri="{FF2B5EF4-FFF2-40B4-BE49-F238E27FC236}">
                  <a16:creationId xmlns:a16="http://schemas.microsoft.com/office/drawing/2014/main" xmlns="" id="{3306933B-ED79-47B9-9E83-1DAF0157BDA4}"/>
                </a:ext>
              </a:extLst>
            </p:cNvPr>
            <p:cNvSpPr txBox="1"/>
            <p:nvPr/>
          </p:nvSpPr>
          <p:spPr>
            <a:xfrm>
              <a:off x="3396409" y="4400914"/>
              <a:ext cx="1266825" cy="198850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b="1" spc="105" dirty="0">
                  <a:solidFill>
                    <a:srgbClr val="404041"/>
                  </a:solidFill>
                  <a:latin typeface="Trebuchet MS"/>
                  <a:cs typeface="Trebuchet MS"/>
                </a:rPr>
                <a:t>Anggota</a:t>
              </a:r>
              <a:endParaRPr dirty="0">
                <a:latin typeface="Trebuchet MS"/>
                <a:cs typeface="Trebuchet MS"/>
              </a:endParaRPr>
            </a:p>
            <a:p>
              <a:pPr marL="49530" marR="5080">
                <a:lnSpc>
                  <a:spcPct val="101200"/>
                </a:lnSpc>
                <a:spcBef>
                  <a:spcPts val="1200"/>
                </a:spcBef>
              </a:pPr>
              <a:r>
                <a:rPr sz="1400" b="1" spc="35" dirty="0">
                  <a:solidFill>
                    <a:srgbClr val="404041"/>
                  </a:solidFill>
                  <a:latin typeface="Trebuchet MS"/>
                  <a:cs typeface="Trebuchet MS"/>
                </a:rPr>
                <a:t>Setiap Pemerintah  </a:t>
              </a:r>
              <a:r>
                <a:rPr sz="1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daerah </a:t>
              </a:r>
              <a:r>
                <a:rPr sz="1400" b="1" spc="30" dirty="0">
                  <a:solidFill>
                    <a:srgbClr val="404041"/>
                  </a:solidFill>
                  <a:latin typeface="Trebuchet MS"/>
                  <a:cs typeface="Trebuchet MS"/>
                </a:rPr>
                <a:t>memiliki </a:t>
              </a:r>
              <a:r>
                <a:rPr sz="1400" b="1" spc="35" dirty="0">
                  <a:solidFill>
                    <a:srgbClr val="404041"/>
                  </a:solidFill>
                  <a:latin typeface="Trebuchet MS"/>
                  <a:cs typeface="Trebuchet MS"/>
                </a:rPr>
                <a:t>satu  instansi </a:t>
              </a:r>
              <a:r>
                <a:rPr sz="1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daerah </a:t>
              </a:r>
              <a:r>
                <a:rPr sz="1400" b="1" spc="65" dirty="0">
                  <a:solidFill>
                    <a:srgbClr val="404041"/>
                  </a:solidFill>
                  <a:latin typeface="Trebuchet MS"/>
                  <a:cs typeface="Trebuchet MS"/>
                </a:rPr>
                <a:t>yang  </a:t>
              </a:r>
              <a:r>
                <a:rPr sz="1400" b="1" spc="40" dirty="0">
                  <a:solidFill>
                    <a:srgbClr val="404041"/>
                  </a:solidFill>
                  <a:latin typeface="Trebuchet MS"/>
                  <a:cs typeface="Trebuchet MS"/>
                </a:rPr>
                <a:t>bertugas </a:t>
              </a:r>
              <a:r>
                <a:rPr sz="1400" b="1" spc="65" dirty="0">
                  <a:solidFill>
                    <a:srgbClr val="404041"/>
                  </a:solidFill>
                  <a:latin typeface="Trebuchet MS"/>
                  <a:cs typeface="Trebuchet MS"/>
                </a:rPr>
                <a:t>sebagai  </a:t>
              </a:r>
              <a:r>
                <a:rPr sz="1400" b="1" spc="45" dirty="0">
                  <a:solidFill>
                    <a:srgbClr val="404041"/>
                  </a:solidFill>
                  <a:latin typeface="Trebuchet MS"/>
                  <a:cs typeface="Trebuchet MS"/>
                </a:rPr>
                <a:t>Walidata </a:t>
              </a:r>
              <a:r>
                <a:rPr sz="1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daerah </a:t>
              </a:r>
              <a:r>
                <a:rPr sz="1400" b="1" spc="65" dirty="0">
                  <a:solidFill>
                    <a:srgbClr val="404041"/>
                  </a:solidFill>
                  <a:latin typeface="Trebuchet MS"/>
                  <a:cs typeface="Trebuchet MS"/>
                </a:rPr>
                <a:t>dan  </a:t>
              </a:r>
              <a:r>
                <a:rPr sz="1400" b="1" spc="60" dirty="0">
                  <a:solidFill>
                    <a:srgbClr val="404041"/>
                  </a:solidFill>
                  <a:latin typeface="Trebuchet MS"/>
                  <a:cs typeface="Trebuchet MS"/>
                </a:rPr>
                <a:t>dilaksanakan </a:t>
              </a:r>
              <a:r>
                <a:rPr sz="1400" b="1" spc="30" dirty="0">
                  <a:solidFill>
                    <a:srgbClr val="404041"/>
                  </a:solidFill>
                  <a:latin typeface="Trebuchet MS"/>
                  <a:cs typeface="Trebuchet MS"/>
                </a:rPr>
                <a:t>oleh  </a:t>
              </a:r>
              <a:r>
                <a:rPr sz="1400" b="1" spc="40" dirty="0">
                  <a:solidFill>
                    <a:srgbClr val="404041"/>
                  </a:solidFill>
                  <a:latin typeface="Trebuchet MS"/>
                  <a:cs typeface="Trebuchet MS"/>
                </a:rPr>
                <a:t>Instansi </a:t>
              </a:r>
              <a:r>
                <a:rPr sz="1400" b="1" spc="60" dirty="0">
                  <a:solidFill>
                    <a:srgbClr val="404041"/>
                  </a:solidFill>
                  <a:latin typeface="Trebuchet MS"/>
                  <a:cs typeface="Trebuchet MS"/>
                </a:rPr>
                <a:t>Daerah </a:t>
              </a:r>
              <a:r>
                <a:rPr sz="1400" b="1" spc="65" dirty="0">
                  <a:solidFill>
                    <a:srgbClr val="404041"/>
                  </a:solidFill>
                  <a:latin typeface="Trebuchet MS"/>
                  <a:cs typeface="Trebuchet MS"/>
                </a:rPr>
                <a:t>yang  </a:t>
              </a:r>
              <a:r>
                <a:rPr sz="1400" b="1" spc="40" dirty="0">
                  <a:solidFill>
                    <a:srgbClr val="404041"/>
                  </a:solidFill>
                  <a:latin typeface="Trebuchet MS"/>
                  <a:cs typeface="Trebuchet MS"/>
                </a:rPr>
                <a:t>bertugas </a:t>
              </a:r>
              <a:r>
                <a:rPr sz="1400" b="1" spc="50" dirty="0">
                  <a:solidFill>
                    <a:srgbClr val="404041"/>
                  </a:solidFill>
                  <a:latin typeface="Trebuchet MS"/>
                  <a:cs typeface="Trebuchet MS"/>
                </a:rPr>
                <a:t>mengelola</a:t>
              </a:r>
              <a:r>
                <a:rPr sz="1400" b="1" spc="-55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1400" b="1" spc="65" dirty="0">
                  <a:solidFill>
                    <a:srgbClr val="404041"/>
                  </a:solidFill>
                  <a:latin typeface="Trebuchet MS"/>
                  <a:cs typeface="Trebuchet MS"/>
                </a:rPr>
                <a:t>dan  </a:t>
              </a:r>
              <a:r>
                <a:rPr sz="1400" b="1" spc="45" dirty="0">
                  <a:solidFill>
                    <a:srgbClr val="404041"/>
                  </a:solidFill>
                  <a:latin typeface="Trebuchet MS"/>
                  <a:cs typeface="Trebuchet MS"/>
                </a:rPr>
                <a:t>menyebarluaskan</a:t>
              </a:r>
              <a:r>
                <a:rPr sz="1400" b="1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1400" b="1" spc="60" dirty="0">
                  <a:solidFill>
                    <a:srgbClr val="404041"/>
                  </a:solidFill>
                  <a:latin typeface="Trebuchet MS"/>
                  <a:cs typeface="Trebuchet MS"/>
                </a:rPr>
                <a:t>Data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176" name="object 169">
              <a:extLst>
                <a:ext uri="{FF2B5EF4-FFF2-40B4-BE49-F238E27FC236}">
                  <a16:creationId xmlns:a16="http://schemas.microsoft.com/office/drawing/2014/main" xmlns="" id="{DD92FDDD-4C3A-45C1-A738-9EE41CC3DF90}"/>
                </a:ext>
              </a:extLst>
            </p:cNvPr>
            <p:cNvSpPr txBox="1"/>
            <p:nvPr/>
          </p:nvSpPr>
          <p:spPr>
            <a:xfrm>
              <a:off x="1794641" y="6749057"/>
              <a:ext cx="1167130" cy="45917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just">
                <a:lnSpc>
                  <a:spcPct val="101200"/>
                </a:lnSpc>
                <a:spcBef>
                  <a:spcPts val="95"/>
                </a:spcBef>
              </a:pPr>
              <a:r>
                <a:rPr sz="1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Menyebarluaskan</a:t>
              </a:r>
              <a:r>
                <a:rPr sz="1400" b="1" spc="-25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1400" b="1" spc="50" dirty="0">
                  <a:solidFill>
                    <a:srgbClr val="404041"/>
                  </a:solidFill>
                  <a:latin typeface="Trebuchet MS"/>
                  <a:cs typeface="Trebuchet MS"/>
                </a:rPr>
                <a:t>data  </a:t>
              </a:r>
              <a:r>
                <a:rPr sz="1400" b="1" spc="70" dirty="0">
                  <a:solidFill>
                    <a:srgbClr val="404041"/>
                  </a:solidFill>
                  <a:latin typeface="Trebuchet MS"/>
                  <a:cs typeface="Trebuchet MS"/>
                </a:rPr>
                <a:t>dan </a:t>
              </a:r>
              <a:r>
                <a:rPr sz="1400" b="1" spc="45" dirty="0">
                  <a:solidFill>
                    <a:srgbClr val="404041"/>
                  </a:solidFill>
                  <a:latin typeface="Trebuchet MS"/>
                  <a:cs typeface="Trebuchet MS"/>
                </a:rPr>
                <a:t>metadata </a:t>
              </a:r>
              <a:r>
                <a:rPr sz="1400" b="1" spc="35" dirty="0">
                  <a:solidFill>
                    <a:srgbClr val="404041"/>
                  </a:solidFill>
                  <a:latin typeface="Trebuchet MS"/>
                  <a:cs typeface="Trebuchet MS"/>
                </a:rPr>
                <a:t>di</a:t>
              </a:r>
              <a:r>
                <a:rPr sz="1400" b="1" spc="-145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1400" b="1" spc="30" dirty="0">
                  <a:solidFill>
                    <a:srgbClr val="404041"/>
                  </a:solidFill>
                  <a:latin typeface="Trebuchet MS"/>
                  <a:cs typeface="Trebuchet MS"/>
                </a:rPr>
                <a:t>portal  </a:t>
              </a:r>
              <a:r>
                <a:rPr sz="1400" b="1" spc="70" dirty="0">
                  <a:solidFill>
                    <a:srgbClr val="404041"/>
                  </a:solidFill>
                  <a:latin typeface="Trebuchet MS"/>
                  <a:cs typeface="Trebuchet MS"/>
                </a:rPr>
                <a:t>SDI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177" name="object 170">
              <a:extLst>
                <a:ext uri="{FF2B5EF4-FFF2-40B4-BE49-F238E27FC236}">
                  <a16:creationId xmlns:a16="http://schemas.microsoft.com/office/drawing/2014/main" xmlns="" id="{9D6AE2A0-7FF6-4B0A-9F55-E73FFDFBED90}"/>
                </a:ext>
              </a:extLst>
            </p:cNvPr>
            <p:cNvSpPr txBox="1"/>
            <p:nvPr/>
          </p:nvSpPr>
          <p:spPr>
            <a:xfrm>
              <a:off x="389083" y="6758216"/>
              <a:ext cx="1150620" cy="45917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1200"/>
                </a:lnSpc>
                <a:spcBef>
                  <a:spcPts val="95"/>
                </a:spcBef>
              </a:pPr>
              <a:r>
                <a:rPr sz="1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Memeriksa</a:t>
              </a:r>
              <a:r>
                <a:rPr sz="1400" b="1" spc="-40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1400" b="1" spc="50" dirty="0">
                  <a:solidFill>
                    <a:srgbClr val="404041"/>
                  </a:solidFill>
                  <a:latin typeface="Trebuchet MS"/>
                  <a:cs typeface="Trebuchet MS"/>
                </a:rPr>
                <a:t>kesesuaian  </a:t>
              </a:r>
              <a:r>
                <a:rPr sz="1400" b="1" spc="60" dirty="0">
                  <a:solidFill>
                    <a:srgbClr val="404041"/>
                  </a:solidFill>
                  <a:latin typeface="Trebuchet MS"/>
                  <a:cs typeface="Trebuchet MS"/>
                </a:rPr>
                <a:t>Data </a:t>
              </a:r>
              <a:r>
                <a:rPr sz="1400" b="1" spc="45" dirty="0">
                  <a:solidFill>
                    <a:srgbClr val="404041"/>
                  </a:solidFill>
                  <a:latin typeface="Trebuchet MS"/>
                  <a:cs typeface="Trebuchet MS"/>
                </a:rPr>
                <a:t>dari </a:t>
              </a:r>
              <a:r>
                <a:rPr sz="1400" b="1" spc="40" dirty="0">
                  <a:solidFill>
                    <a:srgbClr val="404041"/>
                  </a:solidFill>
                  <a:latin typeface="Trebuchet MS"/>
                  <a:cs typeface="Trebuchet MS"/>
                </a:rPr>
                <a:t>produsen  </a:t>
              </a:r>
              <a:r>
                <a:rPr sz="1400" b="1" spc="50" dirty="0">
                  <a:solidFill>
                    <a:srgbClr val="404041"/>
                  </a:solidFill>
                  <a:latin typeface="Trebuchet MS"/>
                  <a:cs typeface="Trebuchet MS"/>
                </a:rPr>
                <a:t>data</a:t>
              </a:r>
              <a:endParaRPr sz="1400" dirty="0">
                <a:latin typeface="Trebuchet MS"/>
                <a:cs typeface="Trebuchet MS"/>
              </a:endParaRPr>
            </a:p>
          </p:txBody>
        </p:sp>
        <p:grpSp>
          <p:nvGrpSpPr>
            <p:cNvPr id="178" name="object 171">
              <a:extLst>
                <a:ext uri="{FF2B5EF4-FFF2-40B4-BE49-F238E27FC236}">
                  <a16:creationId xmlns:a16="http://schemas.microsoft.com/office/drawing/2014/main" xmlns="" id="{BC769393-7F44-450D-9CD2-6894099A6AEE}"/>
                </a:ext>
              </a:extLst>
            </p:cNvPr>
            <p:cNvGrpSpPr/>
            <p:nvPr/>
          </p:nvGrpSpPr>
          <p:grpSpPr>
            <a:xfrm>
              <a:off x="336359" y="3824227"/>
              <a:ext cx="3048000" cy="2294890"/>
              <a:chOff x="336359" y="3824227"/>
              <a:chExt cx="3048000" cy="2294890"/>
            </a:xfrm>
          </p:grpSpPr>
          <p:sp>
            <p:nvSpPr>
              <p:cNvPr id="190" name="object 172">
                <a:extLst>
                  <a:ext uri="{FF2B5EF4-FFF2-40B4-BE49-F238E27FC236}">
                    <a16:creationId xmlns:a16="http://schemas.microsoft.com/office/drawing/2014/main" xmlns="" id="{23D81BAE-AC9B-4EAD-9FFE-18DC19704898}"/>
                  </a:ext>
                </a:extLst>
              </p:cNvPr>
              <p:cNvSpPr/>
              <p:nvPr/>
            </p:nvSpPr>
            <p:spPr>
              <a:xfrm>
                <a:off x="3308857" y="5071503"/>
                <a:ext cx="74980" cy="74968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" name="object 173">
                <a:extLst>
                  <a:ext uri="{FF2B5EF4-FFF2-40B4-BE49-F238E27FC236}">
                    <a16:creationId xmlns:a16="http://schemas.microsoft.com/office/drawing/2014/main" xmlns="" id="{0988ECEB-8C69-466C-B9DE-AED2A6D175F0}"/>
                  </a:ext>
                </a:extLst>
              </p:cNvPr>
              <p:cNvSpPr/>
              <p:nvPr/>
            </p:nvSpPr>
            <p:spPr>
              <a:xfrm>
                <a:off x="3345218" y="4849596"/>
                <a:ext cx="0" cy="259715"/>
              </a:xfrm>
              <a:custGeom>
                <a:avLst/>
                <a:gdLst/>
                <a:ahLst/>
                <a:cxnLst/>
                <a:rect l="l" t="t" r="r" b="b"/>
                <a:pathLst>
                  <a:path h="259714">
                    <a:moveTo>
                      <a:pt x="0" y="259397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40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" name="object 174">
                <a:extLst>
                  <a:ext uri="{FF2B5EF4-FFF2-40B4-BE49-F238E27FC236}">
                    <a16:creationId xmlns:a16="http://schemas.microsoft.com/office/drawing/2014/main" xmlns="" id="{1541CCF3-D22D-4316-969A-6D841C426755}"/>
                  </a:ext>
                </a:extLst>
              </p:cNvPr>
              <p:cNvSpPr/>
              <p:nvPr/>
            </p:nvSpPr>
            <p:spPr>
              <a:xfrm>
                <a:off x="336359" y="4448962"/>
                <a:ext cx="2870835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2870835" h="1544954">
                    <a:moveTo>
                      <a:pt x="2618371" y="0"/>
                    </a:moveTo>
                    <a:lnTo>
                      <a:pt x="251891" y="0"/>
                    </a:lnTo>
                    <a:lnTo>
                      <a:pt x="206613" y="4058"/>
                    </a:lnTo>
                    <a:lnTo>
                      <a:pt x="163998" y="15759"/>
                    </a:lnTo>
                    <a:lnTo>
                      <a:pt x="124757" y="34390"/>
                    </a:lnTo>
                    <a:lnTo>
                      <a:pt x="89601" y="59241"/>
                    </a:lnTo>
                    <a:lnTo>
                      <a:pt x="59241" y="89601"/>
                    </a:lnTo>
                    <a:lnTo>
                      <a:pt x="34390" y="124757"/>
                    </a:lnTo>
                    <a:lnTo>
                      <a:pt x="15759" y="163998"/>
                    </a:lnTo>
                    <a:lnTo>
                      <a:pt x="4058" y="206613"/>
                    </a:lnTo>
                    <a:lnTo>
                      <a:pt x="0" y="251891"/>
                    </a:lnTo>
                    <a:lnTo>
                      <a:pt x="0" y="1292555"/>
                    </a:lnTo>
                    <a:lnTo>
                      <a:pt x="4058" y="1337829"/>
                    </a:lnTo>
                    <a:lnTo>
                      <a:pt x="15759" y="1380441"/>
                    </a:lnTo>
                    <a:lnTo>
                      <a:pt x="34390" y="1419680"/>
                    </a:lnTo>
                    <a:lnTo>
                      <a:pt x="59241" y="1454835"/>
                    </a:lnTo>
                    <a:lnTo>
                      <a:pt x="89601" y="1485193"/>
                    </a:lnTo>
                    <a:lnTo>
                      <a:pt x="124757" y="1510044"/>
                    </a:lnTo>
                    <a:lnTo>
                      <a:pt x="163998" y="1528675"/>
                    </a:lnTo>
                    <a:lnTo>
                      <a:pt x="206613" y="1540375"/>
                    </a:lnTo>
                    <a:lnTo>
                      <a:pt x="251891" y="1544434"/>
                    </a:lnTo>
                    <a:lnTo>
                      <a:pt x="2618371" y="1544434"/>
                    </a:lnTo>
                    <a:lnTo>
                      <a:pt x="2663649" y="1540375"/>
                    </a:lnTo>
                    <a:lnTo>
                      <a:pt x="2706263" y="1528675"/>
                    </a:lnTo>
                    <a:lnTo>
                      <a:pt x="2745502" y="1510044"/>
                    </a:lnTo>
                    <a:lnTo>
                      <a:pt x="2780657" y="1485193"/>
                    </a:lnTo>
                    <a:lnTo>
                      <a:pt x="2811014" y="1454835"/>
                    </a:lnTo>
                    <a:lnTo>
                      <a:pt x="2835863" y="1419680"/>
                    </a:lnTo>
                    <a:lnTo>
                      <a:pt x="2854493" y="1380441"/>
                    </a:lnTo>
                    <a:lnTo>
                      <a:pt x="2866192" y="1337829"/>
                    </a:lnTo>
                    <a:lnTo>
                      <a:pt x="2870250" y="1292555"/>
                    </a:lnTo>
                    <a:lnTo>
                      <a:pt x="2870250" y="251891"/>
                    </a:lnTo>
                    <a:lnTo>
                      <a:pt x="2866192" y="206613"/>
                    </a:lnTo>
                    <a:lnTo>
                      <a:pt x="2854493" y="163998"/>
                    </a:lnTo>
                    <a:lnTo>
                      <a:pt x="2835863" y="124757"/>
                    </a:lnTo>
                    <a:lnTo>
                      <a:pt x="2811014" y="89601"/>
                    </a:lnTo>
                    <a:lnTo>
                      <a:pt x="2780657" y="59241"/>
                    </a:lnTo>
                    <a:lnTo>
                      <a:pt x="2745502" y="34390"/>
                    </a:lnTo>
                    <a:lnTo>
                      <a:pt x="2706263" y="15759"/>
                    </a:lnTo>
                    <a:lnTo>
                      <a:pt x="2663649" y="4058"/>
                    </a:lnTo>
                    <a:lnTo>
                      <a:pt x="2618371" y="0"/>
                    </a:lnTo>
                    <a:close/>
                  </a:path>
                </a:pathLst>
              </a:custGeom>
              <a:solidFill>
                <a:srgbClr val="DBDDD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" name="object 175">
                <a:extLst>
                  <a:ext uri="{FF2B5EF4-FFF2-40B4-BE49-F238E27FC236}">
                    <a16:creationId xmlns:a16="http://schemas.microsoft.com/office/drawing/2014/main" xmlns="" id="{14D86322-8F57-4ACC-8EF3-2067A1DCED7C}"/>
                  </a:ext>
                </a:extLst>
              </p:cNvPr>
              <p:cNvSpPr/>
              <p:nvPr/>
            </p:nvSpPr>
            <p:spPr>
              <a:xfrm>
                <a:off x="2780919" y="5694019"/>
                <a:ext cx="188886" cy="257238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" name="object 176">
                <a:extLst>
                  <a:ext uri="{FF2B5EF4-FFF2-40B4-BE49-F238E27FC236}">
                    <a16:creationId xmlns:a16="http://schemas.microsoft.com/office/drawing/2014/main" xmlns="" id="{4F77A1F9-8B18-4077-9570-B2BA6D2D9646}"/>
                  </a:ext>
                </a:extLst>
              </p:cNvPr>
              <p:cNvSpPr/>
              <p:nvPr/>
            </p:nvSpPr>
            <p:spPr>
              <a:xfrm>
                <a:off x="1625765" y="4266171"/>
                <a:ext cx="12700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622300">
                    <a:moveTo>
                      <a:pt x="0" y="621779"/>
                    </a:moveTo>
                    <a:lnTo>
                      <a:pt x="12496" y="621779"/>
                    </a:lnTo>
                    <a:lnTo>
                      <a:pt x="12496" y="0"/>
                    </a:lnTo>
                    <a:lnTo>
                      <a:pt x="0" y="0"/>
                    </a:lnTo>
                    <a:lnTo>
                      <a:pt x="0" y="621779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" name="object 177">
                <a:extLst>
                  <a:ext uri="{FF2B5EF4-FFF2-40B4-BE49-F238E27FC236}">
                    <a16:creationId xmlns:a16="http://schemas.microsoft.com/office/drawing/2014/main" xmlns="" id="{455DBEE2-9F24-4BCD-BE26-99C3367DED7A}"/>
                  </a:ext>
                </a:extLst>
              </p:cNvPr>
              <p:cNvSpPr/>
              <p:nvPr/>
            </p:nvSpPr>
            <p:spPr>
              <a:xfrm>
                <a:off x="1250137" y="4266171"/>
                <a:ext cx="375920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375919" h="622300">
                    <a:moveTo>
                      <a:pt x="375627" y="0"/>
                    </a:moveTo>
                    <a:lnTo>
                      <a:pt x="0" y="0"/>
                    </a:lnTo>
                    <a:lnTo>
                      <a:pt x="0" y="621779"/>
                    </a:lnTo>
                    <a:lnTo>
                      <a:pt x="375627" y="621779"/>
                    </a:lnTo>
                    <a:lnTo>
                      <a:pt x="375627" y="0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" name="object 178">
                <a:extLst>
                  <a:ext uri="{FF2B5EF4-FFF2-40B4-BE49-F238E27FC236}">
                    <a16:creationId xmlns:a16="http://schemas.microsoft.com/office/drawing/2014/main" xmlns="" id="{C4A41C9F-70ED-4B69-BB86-3BC0AD598230}"/>
                  </a:ext>
                </a:extLst>
              </p:cNvPr>
              <p:cNvSpPr/>
              <p:nvPr/>
            </p:nvSpPr>
            <p:spPr>
              <a:xfrm>
                <a:off x="1266139" y="4278782"/>
                <a:ext cx="34417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344169" h="596900">
                    <a:moveTo>
                      <a:pt x="343636" y="0"/>
                    </a:moveTo>
                    <a:lnTo>
                      <a:pt x="0" y="0"/>
                    </a:lnTo>
                    <a:lnTo>
                      <a:pt x="0" y="596557"/>
                    </a:lnTo>
                    <a:lnTo>
                      <a:pt x="343636" y="596557"/>
                    </a:lnTo>
                    <a:lnTo>
                      <a:pt x="343636" y="0"/>
                    </a:lnTo>
                    <a:close/>
                  </a:path>
                </a:pathLst>
              </a:custGeom>
              <a:solidFill>
                <a:srgbClr val="FAFB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" name="object 179">
                <a:extLst>
                  <a:ext uri="{FF2B5EF4-FFF2-40B4-BE49-F238E27FC236}">
                    <a16:creationId xmlns:a16="http://schemas.microsoft.com/office/drawing/2014/main" xmlns="" id="{F6ABAA8B-2267-4848-8762-949E81ACDC4E}"/>
                  </a:ext>
                </a:extLst>
              </p:cNvPr>
              <p:cNvSpPr/>
              <p:nvPr/>
            </p:nvSpPr>
            <p:spPr>
              <a:xfrm>
                <a:off x="1331556" y="4356303"/>
                <a:ext cx="211454" cy="441959"/>
              </a:xfrm>
              <a:custGeom>
                <a:avLst/>
                <a:gdLst/>
                <a:ahLst/>
                <a:cxnLst/>
                <a:rect l="l" t="t" r="r" b="b"/>
                <a:pathLst>
                  <a:path w="211455" h="441960">
                    <a:moveTo>
                      <a:pt x="211315" y="0"/>
                    </a:moveTo>
                    <a:lnTo>
                      <a:pt x="0" y="0"/>
                    </a:lnTo>
                    <a:lnTo>
                      <a:pt x="0" y="441528"/>
                    </a:lnTo>
                    <a:lnTo>
                      <a:pt x="211315" y="441528"/>
                    </a:lnTo>
                    <a:lnTo>
                      <a:pt x="211315" y="0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" name="object 180">
                <a:extLst>
                  <a:ext uri="{FF2B5EF4-FFF2-40B4-BE49-F238E27FC236}">
                    <a16:creationId xmlns:a16="http://schemas.microsoft.com/office/drawing/2014/main" xmlns="" id="{5C1AF806-924B-4154-8183-E6AC748E27EF}"/>
                  </a:ext>
                </a:extLst>
              </p:cNvPr>
              <p:cNvSpPr/>
              <p:nvPr/>
            </p:nvSpPr>
            <p:spPr>
              <a:xfrm>
                <a:off x="1331556" y="3994645"/>
                <a:ext cx="1797050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1797050" h="803275">
                    <a:moveTo>
                      <a:pt x="212801" y="803186"/>
                    </a:moveTo>
                    <a:lnTo>
                      <a:pt x="211315" y="484060"/>
                    </a:lnTo>
                    <a:lnTo>
                      <a:pt x="190284" y="498424"/>
                    </a:lnTo>
                    <a:lnTo>
                      <a:pt x="156692" y="538695"/>
                    </a:lnTo>
                    <a:lnTo>
                      <a:pt x="135788" y="553339"/>
                    </a:lnTo>
                    <a:lnTo>
                      <a:pt x="121729" y="557098"/>
                    </a:lnTo>
                    <a:lnTo>
                      <a:pt x="107086" y="558279"/>
                    </a:lnTo>
                    <a:lnTo>
                      <a:pt x="92202" y="558584"/>
                    </a:lnTo>
                    <a:lnTo>
                      <a:pt x="77431" y="559676"/>
                    </a:lnTo>
                    <a:lnTo>
                      <a:pt x="48031" y="569950"/>
                    </a:lnTo>
                    <a:lnTo>
                      <a:pt x="23202" y="590016"/>
                    </a:lnTo>
                    <a:lnTo>
                      <a:pt x="6134" y="616724"/>
                    </a:lnTo>
                    <a:lnTo>
                      <a:pt x="0" y="646938"/>
                    </a:lnTo>
                    <a:lnTo>
                      <a:pt x="0" y="803186"/>
                    </a:lnTo>
                    <a:lnTo>
                      <a:pt x="212801" y="803186"/>
                    </a:lnTo>
                    <a:close/>
                  </a:path>
                  <a:path w="1797050" h="803275">
                    <a:moveTo>
                      <a:pt x="1796465" y="0"/>
                    </a:moveTo>
                    <a:lnTo>
                      <a:pt x="1408950" y="1816"/>
                    </a:lnTo>
                    <a:lnTo>
                      <a:pt x="1422425" y="260413"/>
                    </a:lnTo>
                    <a:lnTo>
                      <a:pt x="1796465" y="260413"/>
                    </a:lnTo>
                    <a:lnTo>
                      <a:pt x="1796465" y="0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" name="object 181">
                <a:extLst>
                  <a:ext uri="{FF2B5EF4-FFF2-40B4-BE49-F238E27FC236}">
                    <a16:creationId xmlns:a16="http://schemas.microsoft.com/office/drawing/2014/main" xmlns="" id="{100856C2-2A46-4D1B-8FCC-08A137BAA2D2}"/>
                  </a:ext>
                </a:extLst>
              </p:cNvPr>
              <p:cNvSpPr/>
              <p:nvPr/>
            </p:nvSpPr>
            <p:spPr>
              <a:xfrm>
                <a:off x="2740520" y="3996448"/>
                <a:ext cx="374650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258445">
                    <a:moveTo>
                      <a:pt x="374027" y="0"/>
                    </a:moveTo>
                    <a:lnTo>
                      <a:pt x="0" y="0"/>
                    </a:lnTo>
                    <a:lnTo>
                      <a:pt x="0" y="258051"/>
                    </a:lnTo>
                    <a:lnTo>
                      <a:pt x="374027" y="258051"/>
                    </a:lnTo>
                    <a:lnTo>
                      <a:pt x="37402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" name="object 182">
                <a:extLst>
                  <a:ext uri="{FF2B5EF4-FFF2-40B4-BE49-F238E27FC236}">
                    <a16:creationId xmlns:a16="http://schemas.microsoft.com/office/drawing/2014/main" xmlns="" id="{6BDB8C01-B80A-4899-95CA-AAE69A69F642}"/>
                  </a:ext>
                </a:extLst>
              </p:cNvPr>
              <p:cNvSpPr/>
              <p:nvPr/>
            </p:nvSpPr>
            <p:spPr>
              <a:xfrm>
                <a:off x="2738755" y="3995166"/>
                <a:ext cx="377825" cy="261620"/>
              </a:xfrm>
              <a:custGeom>
                <a:avLst/>
                <a:gdLst/>
                <a:ahLst/>
                <a:cxnLst/>
                <a:rect l="l" t="t" r="r" b="b"/>
                <a:pathLst>
                  <a:path w="377825" h="261620">
                    <a:moveTo>
                      <a:pt x="377571" y="0"/>
                    </a:moveTo>
                    <a:lnTo>
                      <a:pt x="0" y="0"/>
                    </a:lnTo>
                    <a:lnTo>
                      <a:pt x="0" y="2540"/>
                    </a:lnTo>
                    <a:lnTo>
                      <a:pt x="0" y="257810"/>
                    </a:lnTo>
                    <a:lnTo>
                      <a:pt x="0" y="261620"/>
                    </a:lnTo>
                    <a:lnTo>
                      <a:pt x="377571" y="261620"/>
                    </a:lnTo>
                    <a:lnTo>
                      <a:pt x="377571" y="257810"/>
                    </a:lnTo>
                    <a:lnTo>
                      <a:pt x="3530" y="257810"/>
                    </a:lnTo>
                    <a:lnTo>
                      <a:pt x="3530" y="2540"/>
                    </a:lnTo>
                    <a:lnTo>
                      <a:pt x="7391" y="5753"/>
                    </a:lnTo>
                    <a:lnTo>
                      <a:pt x="40474" y="32283"/>
                    </a:lnTo>
                    <a:lnTo>
                      <a:pt x="41402" y="32842"/>
                    </a:lnTo>
                    <a:lnTo>
                      <a:pt x="41402" y="33362"/>
                    </a:lnTo>
                    <a:lnTo>
                      <a:pt x="41338" y="227672"/>
                    </a:lnTo>
                    <a:lnTo>
                      <a:pt x="43180" y="227672"/>
                    </a:lnTo>
                    <a:lnTo>
                      <a:pt x="43180" y="226364"/>
                    </a:lnTo>
                    <a:lnTo>
                      <a:pt x="43180" y="34201"/>
                    </a:lnTo>
                    <a:lnTo>
                      <a:pt x="333832" y="33413"/>
                    </a:lnTo>
                    <a:lnTo>
                      <a:pt x="335241" y="33375"/>
                    </a:lnTo>
                    <a:lnTo>
                      <a:pt x="335241" y="34632"/>
                    </a:lnTo>
                    <a:lnTo>
                      <a:pt x="335165" y="47332"/>
                    </a:lnTo>
                    <a:lnTo>
                      <a:pt x="334518" y="47332"/>
                    </a:lnTo>
                    <a:lnTo>
                      <a:pt x="334518" y="226555"/>
                    </a:lnTo>
                    <a:lnTo>
                      <a:pt x="43180" y="226364"/>
                    </a:lnTo>
                    <a:lnTo>
                      <a:pt x="43192" y="227291"/>
                    </a:lnTo>
                    <a:lnTo>
                      <a:pt x="334518" y="227291"/>
                    </a:lnTo>
                    <a:lnTo>
                      <a:pt x="334518" y="227672"/>
                    </a:lnTo>
                    <a:lnTo>
                      <a:pt x="336003" y="227672"/>
                    </a:lnTo>
                    <a:lnTo>
                      <a:pt x="336003" y="47332"/>
                    </a:lnTo>
                    <a:lnTo>
                      <a:pt x="335381" y="47332"/>
                    </a:lnTo>
                    <a:lnTo>
                      <a:pt x="335381" y="34632"/>
                    </a:lnTo>
                    <a:lnTo>
                      <a:pt x="335305" y="33362"/>
                    </a:lnTo>
                    <a:lnTo>
                      <a:pt x="125945" y="33362"/>
                    </a:lnTo>
                    <a:lnTo>
                      <a:pt x="125945" y="32092"/>
                    </a:lnTo>
                    <a:lnTo>
                      <a:pt x="41414" y="32092"/>
                    </a:lnTo>
                    <a:lnTo>
                      <a:pt x="40398" y="31051"/>
                    </a:lnTo>
                    <a:lnTo>
                      <a:pt x="28486" y="20408"/>
                    </a:lnTo>
                    <a:lnTo>
                      <a:pt x="17233" y="11404"/>
                    </a:lnTo>
                    <a:lnTo>
                      <a:pt x="4940" y="2540"/>
                    </a:lnTo>
                    <a:lnTo>
                      <a:pt x="373595" y="2540"/>
                    </a:lnTo>
                    <a:lnTo>
                      <a:pt x="362877" y="10426"/>
                    </a:lnTo>
                    <a:lnTo>
                      <a:pt x="347116" y="22898"/>
                    </a:lnTo>
                    <a:lnTo>
                      <a:pt x="336651" y="31813"/>
                    </a:lnTo>
                    <a:lnTo>
                      <a:pt x="335292" y="33350"/>
                    </a:lnTo>
                    <a:lnTo>
                      <a:pt x="337096" y="32385"/>
                    </a:lnTo>
                    <a:lnTo>
                      <a:pt x="348170" y="24231"/>
                    </a:lnTo>
                    <a:lnTo>
                      <a:pt x="363943" y="11747"/>
                    </a:lnTo>
                    <a:lnTo>
                      <a:pt x="374015" y="3187"/>
                    </a:lnTo>
                    <a:lnTo>
                      <a:pt x="374015" y="257581"/>
                    </a:lnTo>
                    <a:lnTo>
                      <a:pt x="377571" y="257581"/>
                    </a:lnTo>
                    <a:lnTo>
                      <a:pt x="377571" y="3086"/>
                    </a:lnTo>
                    <a:lnTo>
                      <a:pt x="374116" y="3086"/>
                    </a:lnTo>
                    <a:lnTo>
                      <a:pt x="374421" y="2832"/>
                    </a:lnTo>
                    <a:lnTo>
                      <a:pt x="374675" y="2540"/>
                    </a:lnTo>
                    <a:lnTo>
                      <a:pt x="377571" y="2540"/>
                    </a:lnTo>
                    <a:lnTo>
                      <a:pt x="377571" y="0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" name="object 183">
                <a:extLst>
                  <a:ext uri="{FF2B5EF4-FFF2-40B4-BE49-F238E27FC236}">
                    <a16:creationId xmlns:a16="http://schemas.microsoft.com/office/drawing/2014/main" xmlns="" id="{C379D297-BB80-4E36-B78E-008EEB3DAD63}"/>
                  </a:ext>
                </a:extLst>
              </p:cNvPr>
              <p:cNvSpPr/>
              <p:nvPr/>
            </p:nvSpPr>
            <p:spPr>
              <a:xfrm>
                <a:off x="3072549" y="4220743"/>
                <a:ext cx="4191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34289">
                    <a:moveTo>
                      <a:pt x="0" y="0"/>
                    </a:moveTo>
                    <a:lnTo>
                      <a:pt x="41694" y="33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" name="object 184">
                <a:extLst>
                  <a:ext uri="{FF2B5EF4-FFF2-40B4-BE49-F238E27FC236}">
                    <a16:creationId xmlns:a16="http://schemas.microsoft.com/office/drawing/2014/main" xmlns="" id="{182A902B-3E69-4B7D-8FC4-E2335B16B98B}"/>
                  </a:ext>
                </a:extLst>
              </p:cNvPr>
              <p:cNvSpPr/>
              <p:nvPr/>
            </p:nvSpPr>
            <p:spPr>
              <a:xfrm>
                <a:off x="2740520" y="4088942"/>
                <a:ext cx="374015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w="374014" h="165735">
                    <a:moveTo>
                      <a:pt x="40093" y="133845"/>
                    </a:moveTo>
                    <a:lnTo>
                      <a:pt x="1346" y="164033"/>
                    </a:lnTo>
                    <a:lnTo>
                      <a:pt x="0" y="165569"/>
                    </a:lnTo>
                    <a:lnTo>
                      <a:pt x="1790" y="164592"/>
                    </a:lnTo>
                    <a:lnTo>
                      <a:pt x="12763" y="156552"/>
                    </a:lnTo>
                    <a:lnTo>
                      <a:pt x="28371" y="144208"/>
                    </a:lnTo>
                    <a:lnTo>
                      <a:pt x="38735" y="135382"/>
                    </a:lnTo>
                    <a:lnTo>
                      <a:pt x="40093" y="133845"/>
                    </a:lnTo>
                    <a:close/>
                  </a:path>
                  <a:path w="374014" h="165735">
                    <a:moveTo>
                      <a:pt x="284365" y="0"/>
                    </a:moveTo>
                    <a:lnTo>
                      <a:pt x="99987" y="0"/>
                    </a:lnTo>
                    <a:lnTo>
                      <a:pt x="99987" y="64935"/>
                    </a:lnTo>
                    <a:lnTo>
                      <a:pt x="284365" y="64935"/>
                    </a:lnTo>
                    <a:lnTo>
                      <a:pt x="284365" y="0"/>
                    </a:lnTo>
                    <a:close/>
                  </a:path>
                  <a:path w="374014" h="165735">
                    <a:moveTo>
                      <a:pt x="373722" y="165595"/>
                    </a:moveTo>
                    <a:lnTo>
                      <a:pt x="333883" y="132854"/>
                    </a:lnTo>
                    <a:lnTo>
                      <a:pt x="332028" y="131800"/>
                    </a:lnTo>
                    <a:lnTo>
                      <a:pt x="333438" y="133413"/>
                    </a:lnTo>
                    <a:lnTo>
                      <a:pt x="344220" y="142786"/>
                    </a:lnTo>
                    <a:lnTo>
                      <a:pt x="360451" y="155943"/>
                    </a:lnTo>
                    <a:lnTo>
                      <a:pt x="371856" y="164553"/>
                    </a:lnTo>
                    <a:lnTo>
                      <a:pt x="373722" y="165595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" name="object 185">
                <a:extLst>
                  <a:ext uri="{FF2B5EF4-FFF2-40B4-BE49-F238E27FC236}">
                    <a16:creationId xmlns:a16="http://schemas.microsoft.com/office/drawing/2014/main" xmlns="" id="{695AA710-2752-43F5-9C7B-69D69429D5C3}"/>
                  </a:ext>
                </a:extLst>
              </p:cNvPr>
              <p:cNvSpPr/>
              <p:nvPr/>
            </p:nvSpPr>
            <p:spPr>
              <a:xfrm>
                <a:off x="425691" y="4933632"/>
                <a:ext cx="337820" cy="75438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754379">
                    <a:moveTo>
                      <a:pt x="337413" y="486270"/>
                    </a:moveTo>
                    <a:lnTo>
                      <a:pt x="330212" y="476199"/>
                    </a:lnTo>
                    <a:lnTo>
                      <a:pt x="318350" y="473290"/>
                    </a:lnTo>
                    <a:lnTo>
                      <a:pt x="303961" y="475449"/>
                    </a:lnTo>
                    <a:lnTo>
                      <a:pt x="289128" y="480529"/>
                    </a:lnTo>
                    <a:lnTo>
                      <a:pt x="261366" y="492963"/>
                    </a:lnTo>
                    <a:lnTo>
                      <a:pt x="251028" y="496849"/>
                    </a:lnTo>
                    <a:lnTo>
                      <a:pt x="245605" y="496620"/>
                    </a:lnTo>
                    <a:lnTo>
                      <a:pt x="242468" y="492721"/>
                    </a:lnTo>
                    <a:lnTo>
                      <a:pt x="242392" y="488353"/>
                    </a:lnTo>
                    <a:lnTo>
                      <a:pt x="260451" y="465302"/>
                    </a:lnTo>
                    <a:lnTo>
                      <a:pt x="280200" y="436168"/>
                    </a:lnTo>
                    <a:lnTo>
                      <a:pt x="296506" y="402399"/>
                    </a:lnTo>
                    <a:lnTo>
                      <a:pt x="298221" y="373037"/>
                    </a:lnTo>
                    <a:lnTo>
                      <a:pt x="280581" y="359156"/>
                    </a:lnTo>
                    <a:lnTo>
                      <a:pt x="253085" y="360133"/>
                    </a:lnTo>
                    <a:lnTo>
                      <a:pt x="226034" y="367525"/>
                    </a:lnTo>
                    <a:lnTo>
                      <a:pt x="209715" y="372821"/>
                    </a:lnTo>
                    <a:lnTo>
                      <a:pt x="199669" y="374751"/>
                    </a:lnTo>
                    <a:lnTo>
                      <a:pt x="200075" y="365163"/>
                    </a:lnTo>
                    <a:lnTo>
                      <a:pt x="223596" y="321437"/>
                    </a:lnTo>
                    <a:lnTo>
                      <a:pt x="239687" y="292061"/>
                    </a:lnTo>
                    <a:lnTo>
                      <a:pt x="253885" y="266915"/>
                    </a:lnTo>
                    <a:lnTo>
                      <a:pt x="263169" y="247700"/>
                    </a:lnTo>
                    <a:lnTo>
                      <a:pt x="267131" y="230797"/>
                    </a:lnTo>
                    <a:lnTo>
                      <a:pt x="265290" y="216611"/>
                    </a:lnTo>
                    <a:lnTo>
                      <a:pt x="257200" y="205524"/>
                    </a:lnTo>
                    <a:lnTo>
                      <a:pt x="244602" y="201853"/>
                    </a:lnTo>
                    <a:lnTo>
                      <a:pt x="230111" y="205917"/>
                    </a:lnTo>
                    <a:lnTo>
                      <a:pt x="203555" y="219151"/>
                    </a:lnTo>
                    <a:lnTo>
                      <a:pt x="195033" y="219214"/>
                    </a:lnTo>
                    <a:lnTo>
                      <a:pt x="189890" y="214414"/>
                    </a:lnTo>
                    <a:lnTo>
                      <a:pt x="187350" y="208661"/>
                    </a:lnTo>
                    <a:lnTo>
                      <a:pt x="186677" y="205867"/>
                    </a:lnTo>
                    <a:lnTo>
                      <a:pt x="188925" y="178447"/>
                    </a:lnTo>
                    <a:lnTo>
                      <a:pt x="189585" y="155879"/>
                    </a:lnTo>
                    <a:lnTo>
                      <a:pt x="185762" y="77089"/>
                    </a:lnTo>
                    <a:lnTo>
                      <a:pt x="176999" y="29819"/>
                    </a:lnTo>
                    <a:lnTo>
                      <a:pt x="149034" y="495"/>
                    </a:lnTo>
                    <a:lnTo>
                      <a:pt x="122313" y="0"/>
                    </a:lnTo>
                    <a:lnTo>
                      <a:pt x="111620" y="8356"/>
                    </a:lnTo>
                    <a:lnTo>
                      <a:pt x="108559" y="32905"/>
                    </a:lnTo>
                    <a:lnTo>
                      <a:pt x="109969" y="81229"/>
                    </a:lnTo>
                    <a:lnTo>
                      <a:pt x="113284" y="136563"/>
                    </a:lnTo>
                    <a:lnTo>
                      <a:pt x="117233" y="176720"/>
                    </a:lnTo>
                    <a:lnTo>
                      <a:pt x="120548" y="201193"/>
                    </a:lnTo>
                    <a:lnTo>
                      <a:pt x="121932" y="209461"/>
                    </a:lnTo>
                    <a:lnTo>
                      <a:pt x="121081" y="220141"/>
                    </a:lnTo>
                    <a:lnTo>
                      <a:pt x="119176" y="225247"/>
                    </a:lnTo>
                    <a:lnTo>
                      <a:pt x="114795" y="226187"/>
                    </a:lnTo>
                    <a:lnTo>
                      <a:pt x="106476" y="224358"/>
                    </a:lnTo>
                    <a:lnTo>
                      <a:pt x="78727" y="213842"/>
                    </a:lnTo>
                    <a:lnTo>
                      <a:pt x="63893" y="211251"/>
                    </a:lnTo>
                    <a:lnTo>
                      <a:pt x="51727" y="216166"/>
                    </a:lnTo>
                    <a:lnTo>
                      <a:pt x="44780" y="228015"/>
                    </a:lnTo>
                    <a:lnTo>
                      <a:pt x="44373" y="242316"/>
                    </a:lnTo>
                    <a:lnTo>
                      <a:pt x="49999" y="258737"/>
                    </a:lnTo>
                    <a:lnTo>
                      <a:pt x="61163" y="276910"/>
                    </a:lnTo>
                    <a:lnTo>
                      <a:pt x="77812" y="300507"/>
                    </a:lnTo>
                    <a:lnTo>
                      <a:pt x="124536" y="369303"/>
                    </a:lnTo>
                    <a:lnTo>
                      <a:pt x="125895" y="378790"/>
                    </a:lnTo>
                    <a:lnTo>
                      <a:pt x="115709" y="377875"/>
                    </a:lnTo>
                    <a:lnTo>
                      <a:pt x="98933" y="374230"/>
                    </a:lnTo>
                    <a:lnTo>
                      <a:pt x="71285" y="369595"/>
                    </a:lnTo>
                    <a:lnTo>
                      <a:pt x="43840" y="371360"/>
                    </a:lnTo>
                    <a:lnTo>
                      <a:pt x="27673" y="386943"/>
                    </a:lnTo>
                    <a:lnTo>
                      <a:pt x="32321" y="415988"/>
                    </a:lnTo>
                    <a:lnTo>
                      <a:pt x="51917" y="447954"/>
                    </a:lnTo>
                    <a:lnTo>
                      <a:pt x="74485" y="474980"/>
                    </a:lnTo>
                    <a:lnTo>
                      <a:pt x="94767" y="496087"/>
                    </a:lnTo>
                    <a:lnTo>
                      <a:pt x="95123" y="500456"/>
                    </a:lnTo>
                    <a:lnTo>
                      <a:pt x="92392" y="504647"/>
                    </a:lnTo>
                    <a:lnTo>
                      <a:pt x="87007" y="505409"/>
                    </a:lnTo>
                    <a:lnTo>
                      <a:pt x="76339" y="502577"/>
                    </a:lnTo>
                    <a:lnTo>
                      <a:pt x="47472" y="492988"/>
                    </a:lnTo>
                    <a:lnTo>
                      <a:pt x="32207" y="489419"/>
                    </a:lnTo>
                    <a:lnTo>
                      <a:pt x="17665" y="488708"/>
                    </a:lnTo>
                    <a:lnTo>
                      <a:pt x="6172" y="492785"/>
                    </a:lnTo>
                    <a:lnTo>
                      <a:pt x="0" y="503529"/>
                    </a:lnTo>
                    <a:lnTo>
                      <a:pt x="3822" y="524814"/>
                    </a:lnTo>
                    <a:lnTo>
                      <a:pt x="23558" y="557009"/>
                    </a:lnTo>
                    <a:lnTo>
                      <a:pt x="63373" y="596849"/>
                    </a:lnTo>
                    <a:lnTo>
                      <a:pt x="127457" y="641057"/>
                    </a:lnTo>
                    <a:lnTo>
                      <a:pt x="174650" y="664629"/>
                    </a:lnTo>
                    <a:lnTo>
                      <a:pt x="175323" y="676541"/>
                    </a:lnTo>
                    <a:lnTo>
                      <a:pt x="178396" y="727341"/>
                    </a:lnTo>
                    <a:lnTo>
                      <a:pt x="180352" y="753960"/>
                    </a:lnTo>
                    <a:lnTo>
                      <a:pt x="180340" y="752233"/>
                    </a:lnTo>
                    <a:lnTo>
                      <a:pt x="180225" y="749261"/>
                    </a:lnTo>
                    <a:lnTo>
                      <a:pt x="175983" y="665289"/>
                    </a:lnTo>
                    <a:lnTo>
                      <a:pt x="177241" y="665911"/>
                    </a:lnTo>
                    <a:lnTo>
                      <a:pt x="224358" y="635863"/>
                    </a:lnTo>
                    <a:lnTo>
                      <a:pt x="283692" y="585470"/>
                    </a:lnTo>
                    <a:lnTo>
                      <a:pt x="319328" y="541845"/>
                    </a:lnTo>
                    <a:lnTo>
                      <a:pt x="335737" y="507834"/>
                    </a:lnTo>
                    <a:lnTo>
                      <a:pt x="337413" y="48627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" name="object 186">
                <a:extLst>
                  <a:ext uri="{FF2B5EF4-FFF2-40B4-BE49-F238E27FC236}">
                    <a16:creationId xmlns:a16="http://schemas.microsoft.com/office/drawing/2014/main" xmlns="" id="{37E3B32D-3D2D-4178-A086-4D5332D47B9D}"/>
                  </a:ext>
                </a:extLst>
              </p:cNvPr>
              <p:cNvSpPr/>
              <p:nvPr/>
            </p:nvSpPr>
            <p:spPr>
              <a:xfrm>
                <a:off x="514221" y="5165115"/>
                <a:ext cx="157921" cy="85572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" name="object 187">
                <a:extLst>
                  <a:ext uri="{FF2B5EF4-FFF2-40B4-BE49-F238E27FC236}">
                    <a16:creationId xmlns:a16="http://schemas.microsoft.com/office/drawing/2014/main" xmlns="" id="{326990B1-1748-4EE8-BB3A-E190566CB3C9}"/>
                  </a:ext>
                </a:extLst>
              </p:cNvPr>
              <p:cNvSpPr/>
              <p:nvPr/>
            </p:nvSpPr>
            <p:spPr>
              <a:xfrm>
                <a:off x="506793" y="5338889"/>
                <a:ext cx="17145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54610">
                    <a:moveTo>
                      <a:pt x="82715" y="53174"/>
                    </a:moveTo>
                    <a:lnTo>
                      <a:pt x="81749" y="52146"/>
                    </a:lnTo>
                    <a:lnTo>
                      <a:pt x="25717" y="18110"/>
                    </a:lnTo>
                    <a:lnTo>
                      <a:pt x="63" y="3708"/>
                    </a:lnTo>
                    <a:lnTo>
                      <a:pt x="1028" y="4737"/>
                    </a:lnTo>
                    <a:lnTo>
                      <a:pt x="57035" y="38785"/>
                    </a:lnTo>
                    <a:lnTo>
                      <a:pt x="82715" y="53174"/>
                    </a:lnTo>
                    <a:close/>
                  </a:path>
                  <a:path w="171450" h="54610">
                    <a:moveTo>
                      <a:pt x="171310" y="0"/>
                    </a:moveTo>
                    <a:lnTo>
                      <a:pt x="169900" y="533"/>
                    </a:lnTo>
                    <a:lnTo>
                      <a:pt x="136347" y="22555"/>
                    </a:lnTo>
                    <a:lnTo>
                      <a:pt x="118465" y="33515"/>
                    </a:lnTo>
                    <a:lnTo>
                      <a:pt x="82461" y="54317"/>
                    </a:lnTo>
                    <a:lnTo>
                      <a:pt x="83870" y="53873"/>
                    </a:lnTo>
                    <a:lnTo>
                      <a:pt x="110909" y="39979"/>
                    </a:lnTo>
                    <a:lnTo>
                      <a:pt x="128447" y="29718"/>
                    </a:lnTo>
                    <a:lnTo>
                      <a:pt x="145554" y="18757"/>
                    </a:lnTo>
                    <a:lnTo>
                      <a:pt x="163017" y="6515"/>
                    </a:lnTo>
                    <a:lnTo>
                      <a:pt x="1713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" name="object 188">
                <a:extLst>
                  <a:ext uri="{FF2B5EF4-FFF2-40B4-BE49-F238E27FC236}">
                    <a16:creationId xmlns:a16="http://schemas.microsoft.com/office/drawing/2014/main" xmlns="" id="{84EAF9E5-8F5C-44BF-8C7A-B755AC8BBADD}"/>
                  </a:ext>
                </a:extLst>
              </p:cNvPr>
              <p:cNvSpPr/>
              <p:nvPr/>
            </p:nvSpPr>
            <p:spPr>
              <a:xfrm>
                <a:off x="490434" y="5457914"/>
                <a:ext cx="215384" cy="74307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" name="object 189">
                <a:extLst>
                  <a:ext uri="{FF2B5EF4-FFF2-40B4-BE49-F238E27FC236}">
                    <a16:creationId xmlns:a16="http://schemas.microsoft.com/office/drawing/2014/main" xmlns="" id="{594725C3-8463-4313-80C6-BB480AB19AA8}"/>
                  </a:ext>
                </a:extLst>
              </p:cNvPr>
              <p:cNvSpPr/>
              <p:nvPr/>
            </p:nvSpPr>
            <p:spPr>
              <a:xfrm>
                <a:off x="532079" y="5615825"/>
                <a:ext cx="137795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137795" h="340360">
                    <a:moveTo>
                      <a:pt x="137718" y="0"/>
                    </a:moveTo>
                    <a:lnTo>
                      <a:pt x="0" y="0"/>
                    </a:lnTo>
                    <a:lnTo>
                      <a:pt x="13474" y="102031"/>
                    </a:lnTo>
                    <a:lnTo>
                      <a:pt x="13068" y="102539"/>
                    </a:lnTo>
                    <a:lnTo>
                      <a:pt x="12179" y="104482"/>
                    </a:lnTo>
                    <a:lnTo>
                      <a:pt x="12369" y="104609"/>
                    </a:lnTo>
                    <a:lnTo>
                      <a:pt x="13271" y="103085"/>
                    </a:lnTo>
                    <a:lnTo>
                      <a:pt x="13576" y="102781"/>
                    </a:lnTo>
                    <a:lnTo>
                      <a:pt x="24434" y="184988"/>
                    </a:lnTo>
                    <a:lnTo>
                      <a:pt x="24422" y="185585"/>
                    </a:lnTo>
                    <a:lnTo>
                      <a:pt x="33020" y="250050"/>
                    </a:lnTo>
                    <a:lnTo>
                      <a:pt x="31965" y="250177"/>
                    </a:lnTo>
                    <a:lnTo>
                      <a:pt x="32016" y="250799"/>
                    </a:lnTo>
                    <a:lnTo>
                      <a:pt x="33121" y="250799"/>
                    </a:lnTo>
                    <a:lnTo>
                      <a:pt x="44945" y="340245"/>
                    </a:lnTo>
                    <a:lnTo>
                      <a:pt x="92773" y="340245"/>
                    </a:lnTo>
                    <a:lnTo>
                      <a:pt x="99745" y="287388"/>
                    </a:lnTo>
                    <a:lnTo>
                      <a:pt x="100495" y="287274"/>
                    </a:lnTo>
                    <a:lnTo>
                      <a:pt x="100482" y="286994"/>
                    </a:lnTo>
                    <a:lnTo>
                      <a:pt x="99809" y="286918"/>
                    </a:lnTo>
                    <a:lnTo>
                      <a:pt x="119583" y="137185"/>
                    </a:lnTo>
                    <a:lnTo>
                      <a:pt x="121983" y="138455"/>
                    </a:lnTo>
                    <a:lnTo>
                      <a:pt x="122123" y="138036"/>
                    </a:lnTo>
                    <a:lnTo>
                      <a:pt x="120904" y="137083"/>
                    </a:lnTo>
                    <a:lnTo>
                      <a:pt x="119659" y="136601"/>
                    </a:lnTo>
                    <a:lnTo>
                      <a:pt x="126961" y="81343"/>
                    </a:lnTo>
                    <a:lnTo>
                      <a:pt x="127533" y="80924"/>
                    </a:lnTo>
                    <a:lnTo>
                      <a:pt x="128676" y="79540"/>
                    </a:lnTo>
                    <a:lnTo>
                      <a:pt x="128409" y="79159"/>
                    </a:lnTo>
                    <a:lnTo>
                      <a:pt x="127088" y="80340"/>
                    </a:lnTo>
                    <a:lnTo>
                      <a:pt x="129984" y="58458"/>
                    </a:lnTo>
                    <a:lnTo>
                      <a:pt x="130746" y="58458"/>
                    </a:lnTo>
                    <a:lnTo>
                      <a:pt x="131229" y="58420"/>
                    </a:lnTo>
                    <a:lnTo>
                      <a:pt x="131305" y="57886"/>
                    </a:lnTo>
                    <a:lnTo>
                      <a:pt x="130060" y="57912"/>
                    </a:lnTo>
                    <a:lnTo>
                      <a:pt x="13771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" name="object 190">
                <a:extLst>
                  <a:ext uri="{FF2B5EF4-FFF2-40B4-BE49-F238E27FC236}">
                    <a16:creationId xmlns:a16="http://schemas.microsoft.com/office/drawing/2014/main" xmlns="" id="{969FCA2A-28B6-47AB-9B55-31D50DB14C72}"/>
                  </a:ext>
                </a:extLst>
              </p:cNvPr>
              <p:cNvSpPr/>
              <p:nvPr/>
            </p:nvSpPr>
            <p:spPr>
              <a:xfrm>
                <a:off x="2667038" y="5058753"/>
                <a:ext cx="235585" cy="761365"/>
              </a:xfrm>
              <a:custGeom>
                <a:avLst/>
                <a:gdLst/>
                <a:ahLst/>
                <a:cxnLst/>
                <a:rect l="l" t="t" r="r" b="b"/>
                <a:pathLst>
                  <a:path w="235585" h="761364">
                    <a:moveTo>
                      <a:pt x="235064" y="0"/>
                    </a:moveTo>
                    <a:lnTo>
                      <a:pt x="0" y="0"/>
                    </a:lnTo>
                    <a:lnTo>
                      <a:pt x="0" y="760768"/>
                    </a:lnTo>
                    <a:lnTo>
                      <a:pt x="235064" y="760768"/>
                    </a:lnTo>
                    <a:lnTo>
                      <a:pt x="235064" y="0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" name="object 191">
                <a:extLst>
                  <a:ext uri="{FF2B5EF4-FFF2-40B4-BE49-F238E27FC236}">
                    <a16:creationId xmlns:a16="http://schemas.microsoft.com/office/drawing/2014/main" xmlns="" id="{80C63F0C-7F7C-4557-B704-67A629CEB61A}"/>
                  </a:ext>
                </a:extLst>
              </p:cNvPr>
              <p:cNvSpPr/>
              <p:nvPr/>
            </p:nvSpPr>
            <p:spPr>
              <a:xfrm>
                <a:off x="2902102" y="5058867"/>
                <a:ext cx="200025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760729">
                    <a:moveTo>
                      <a:pt x="199529" y="0"/>
                    </a:moveTo>
                    <a:lnTo>
                      <a:pt x="0" y="0"/>
                    </a:lnTo>
                    <a:lnTo>
                      <a:pt x="0" y="760514"/>
                    </a:lnTo>
                    <a:lnTo>
                      <a:pt x="199529" y="760514"/>
                    </a:lnTo>
                    <a:lnTo>
                      <a:pt x="1995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" name="object 192">
                <a:extLst>
                  <a:ext uri="{FF2B5EF4-FFF2-40B4-BE49-F238E27FC236}">
                    <a16:creationId xmlns:a16="http://schemas.microsoft.com/office/drawing/2014/main" xmlns="" id="{75155F3B-2726-4BA6-B1CE-D38258CF7B09}"/>
                  </a:ext>
                </a:extLst>
              </p:cNvPr>
              <p:cNvSpPr/>
              <p:nvPr/>
            </p:nvSpPr>
            <p:spPr>
              <a:xfrm>
                <a:off x="2685415" y="5089563"/>
                <a:ext cx="188595" cy="711835"/>
              </a:xfrm>
              <a:custGeom>
                <a:avLst/>
                <a:gdLst/>
                <a:ahLst/>
                <a:cxnLst/>
                <a:rect l="l" t="t" r="r" b="b"/>
                <a:pathLst>
                  <a:path w="188594" h="711835">
                    <a:moveTo>
                      <a:pt x="188582" y="547370"/>
                    </a:moveTo>
                    <a:lnTo>
                      <a:pt x="0" y="547370"/>
                    </a:lnTo>
                    <a:lnTo>
                      <a:pt x="0" y="711250"/>
                    </a:lnTo>
                    <a:lnTo>
                      <a:pt x="188582" y="711250"/>
                    </a:lnTo>
                    <a:lnTo>
                      <a:pt x="188582" y="547370"/>
                    </a:lnTo>
                    <a:close/>
                  </a:path>
                  <a:path w="188594" h="711835">
                    <a:moveTo>
                      <a:pt x="188582" y="364921"/>
                    </a:moveTo>
                    <a:lnTo>
                      <a:pt x="0" y="364921"/>
                    </a:lnTo>
                    <a:lnTo>
                      <a:pt x="0" y="528789"/>
                    </a:lnTo>
                    <a:lnTo>
                      <a:pt x="188582" y="528789"/>
                    </a:lnTo>
                    <a:lnTo>
                      <a:pt x="188582" y="364921"/>
                    </a:lnTo>
                    <a:close/>
                  </a:path>
                  <a:path w="188594" h="711835">
                    <a:moveTo>
                      <a:pt x="188582" y="182448"/>
                    </a:moveTo>
                    <a:lnTo>
                      <a:pt x="0" y="182448"/>
                    </a:lnTo>
                    <a:lnTo>
                      <a:pt x="0" y="346341"/>
                    </a:lnTo>
                    <a:lnTo>
                      <a:pt x="188582" y="346341"/>
                    </a:lnTo>
                    <a:lnTo>
                      <a:pt x="188582" y="182448"/>
                    </a:lnTo>
                    <a:close/>
                  </a:path>
                  <a:path w="188594" h="711835">
                    <a:moveTo>
                      <a:pt x="188582" y="0"/>
                    </a:moveTo>
                    <a:lnTo>
                      <a:pt x="0" y="0"/>
                    </a:lnTo>
                    <a:lnTo>
                      <a:pt x="0" y="163880"/>
                    </a:lnTo>
                    <a:lnTo>
                      <a:pt x="188582" y="163880"/>
                    </a:lnTo>
                    <a:lnTo>
                      <a:pt x="188582" y="0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" name="object 193">
                <a:extLst>
                  <a:ext uri="{FF2B5EF4-FFF2-40B4-BE49-F238E27FC236}">
                    <a16:creationId xmlns:a16="http://schemas.microsoft.com/office/drawing/2014/main" xmlns="" id="{C34BDDD9-3F85-4540-9804-CF59F70C6448}"/>
                  </a:ext>
                </a:extLst>
              </p:cNvPr>
              <p:cNvSpPr/>
              <p:nvPr/>
            </p:nvSpPr>
            <p:spPr>
              <a:xfrm>
                <a:off x="2766606" y="5113248"/>
                <a:ext cx="13335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13335" h="567054">
                    <a:moveTo>
                      <a:pt x="13106" y="556691"/>
                    </a:moveTo>
                    <a:lnTo>
                      <a:pt x="10172" y="553758"/>
                    </a:lnTo>
                    <a:lnTo>
                      <a:pt x="2933" y="553758"/>
                    </a:lnTo>
                    <a:lnTo>
                      <a:pt x="0" y="556691"/>
                    </a:lnTo>
                    <a:lnTo>
                      <a:pt x="0" y="563930"/>
                    </a:lnTo>
                    <a:lnTo>
                      <a:pt x="2933" y="566864"/>
                    </a:lnTo>
                    <a:lnTo>
                      <a:pt x="10172" y="566864"/>
                    </a:lnTo>
                    <a:lnTo>
                      <a:pt x="13106" y="563930"/>
                    </a:lnTo>
                    <a:lnTo>
                      <a:pt x="13106" y="556691"/>
                    </a:lnTo>
                    <a:close/>
                  </a:path>
                  <a:path w="13335" h="567054">
                    <a:moveTo>
                      <a:pt x="13106" y="372122"/>
                    </a:moveTo>
                    <a:lnTo>
                      <a:pt x="10172" y="369176"/>
                    </a:lnTo>
                    <a:lnTo>
                      <a:pt x="2933" y="369176"/>
                    </a:lnTo>
                    <a:lnTo>
                      <a:pt x="0" y="372122"/>
                    </a:lnTo>
                    <a:lnTo>
                      <a:pt x="0" y="379349"/>
                    </a:lnTo>
                    <a:lnTo>
                      <a:pt x="2933" y="382282"/>
                    </a:lnTo>
                    <a:lnTo>
                      <a:pt x="10172" y="382282"/>
                    </a:lnTo>
                    <a:lnTo>
                      <a:pt x="13106" y="379349"/>
                    </a:lnTo>
                    <a:lnTo>
                      <a:pt x="13106" y="372122"/>
                    </a:lnTo>
                    <a:close/>
                  </a:path>
                  <a:path w="13335" h="567054">
                    <a:moveTo>
                      <a:pt x="13106" y="187528"/>
                    </a:moveTo>
                    <a:lnTo>
                      <a:pt x="10172" y="184581"/>
                    </a:lnTo>
                    <a:lnTo>
                      <a:pt x="2933" y="184581"/>
                    </a:lnTo>
                    <a:lnTo>
                      <a:pt x="0" y="187528"/>
                    </a:lnTo>
                    <a:lnTo>
                      <a:pt x="0" y="194754"/>
                    </a:lnTo>
                    <a:lnTo>
                      <a:pt x="2933" y="197688"/>
                    </a:lnTo>
                    <a:lnTo>
                      <a:pt x="10172" y="197688"/>
                    </a:lnTo>
                    <a:lnTo>
                      <a:pt x="13106" y="194754"/>
                    </a:lnTo>
                    <a:lnTo>
                      <a:pt x="13106" y="187528"/>
                    </a:lnTo>
                    <a:close/>
                  </a:path>
                  <a:path w="13335" h="567054">
                    <a:moveTo>
                      <a:pt x="13106" y="2946"/>
                    </a:moveTo>
                    <a:lnTo>
                      <a:pt x="10172" y="0"/>
                    </a:lnTo>
                    <a:lnTo>
                      <a:pt x="2933" y="0"/>
                    </a:lnTo>
                    <a:lnTo>
                      <a:pt x="0" y="2946"/>
                    </a:lnTo>
                    <a:lnTo>
                      <a:pt x="0" y="10172"/>
                    </a:lnTo>
                    <a:lnTo>
                      <a:pt x="2933" y="13119"/>
                    </a:lnTo>
                    <a:lnTo>
                      <a:pt x="10172" y="13119"/>
                    </a:lnTo>
                    <a:lnTo>
                      <a:pt x="13106" y="10172"/>
                    </a:lnTo>
                    <a:lnTo>
                      <a:pt x="13106" y="2946"/>
                    </a:lnTo>
                    <a:close/>
                  </a:path>
                </a:pathLst>
              </a:custGeom>
              <a:solidFill>
                <a:srgbClr val="FAFB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" name="object 194">
                <a:extLst>
                  <a:ext uri="{FF2B5EF4-FFF2-40B4-BE49-F238E27FC236}">
                    <a16:creationId xmlns:a16="http://schemas.microsoft.com/office/drawing/2014/main" xmlns="" id="{774A2A3B-8D98-4BBB-B716-7A3CA201B5BD}"/>
                  </a:ext>
                </a:extLst>
              </p:cNvPr>
              <p:cNvSpPr/>
              <p:nvPr/>
            </p:nvSpPr>
            <p:spPr>
              <a:xfrm>
                <a:off x="2667038" y="5819521"/>
                <a:ext cx="431800" cy="153035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153035">
                    <a:moveTo>
                      <a:pt x="27178" y="0"/>
                    </a:moveTo>
                    <a:lnTo>
                      <a:pt x="0" y="0"/>
                    </a:lnTo>
                    <a:lnTo>
                      <a:pt x="0" y="152603"/>
                    </a:lnTo>
                    <a:lnTo>
                      <a:pt x="27178" y="152603"/>
                    </a:lnTo>
                    <a:lnTo>
                      <a:pt x="27178" y="0"/>
                    </a:lnTo>
                    <a:close/>
                  </a:path>
                  <a:path w="431800" h="153035">
                    <a:moveTo>
                      <a:pt x="234124" y="0"/>
                    </a:moveTo>
                    <a:lnTo>
                      <a:pt x="206946" y="0"/>
                    </a:lnTo>
                    <a:lnTo>
                      <a:pt x="206946" y="152603"/>
                    </a:lnTo>
                    <a:lnTo>
                      <a:pt x="234124" y="152603"/>
                    </a:lnTo>
                    <a:lnTo>
                      <a:pt x="234124" y="0"/>
                    </a:lnTo>
                    <a:close/>
                  </a:path>
                  <a:path w="431800" h="153035">
                    <a:moveTo>
                      <a:pt x="431698" y="0"/>
                    </a:moveTo>
                    <a:lnTo>
                      <a:pt x="404520" y="0"/>
                    </a:lnTo>
                    <a:lnTo>
                      <a:pt x="404520" y="152603"/>
                    </a:lnTo>
                    <a:lnTo>
                      <a:pt x="431698" y="152603"/>
                    </a:lnTo>
                    <a:lnTo>
                      <a:pt x="431698" y="0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" name="object 195">
                <a:extLst>
                  <a:ext uri="{FF2B5EF4-FFF2-40B4-BE49-F238E27FC236}">
                    <a16:creationId xmlns:a16="http://schemas.microsoft.com/office/drawing/2014/main" xmlns="" id="{4A7279C2-899B-485C-8FCA-2E500661D376}"/>
                  </a:ext>
                </a:extLst>
              </p:cNvPr>
              <p:cNvSpPr/>
              <p:nvPr/>
            </p:nvSpPr>
            <p:spPr>
              <a:xfrm>
                <a:off x="2821114" y="4631525"/>
                <a:ext cx="234924" cy="266687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" name="object 196">
                <a:extLst>
                  <a:ext uri="{FF2B5EF4-FFF2-40B4-BE49-F238E27FC236}">
                    <a16:creationId xmlns:a16="http://schemas.microsoft.com/office/drawing/2014/main" xmlns="" id="{99FDD87F-868D-4D1F-A5D7-3952630F55BC}"/>
                  </a:ext>
                </a:extLst>
              </p:cNvPr>
              <p:cNvSpPr/>
              <p:nvPr/>
            </p:nvSpPr>
            <p:spPr>
              <a:xfrm>
                <a:off x="2943047" y="4559300"/>
                <a:ext cx="73660" cy="320675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320675">
                    <a:moveTo>
                      <a:pt x="71856" y="0"/>
                    </a:moveTo>
                    <a:lnTo>
                      <a:pt x="38310" y="37370"/>
                    </a:lnTo>
                    <a:lnTo>
                      <a:pt x="13086" y="101125"/>
                    </a:lnTo>
                    <a:lnTo>
                      <a:pt x="9766" y="156933"/>
                    </a:lnTo>
                    <a:lnTo>
                      <a:pt x="6472" y="222469"/>
                    </a:lnTo>
                    <a:lnTo>
                      <a:pt x="3311" y="274137"/>
                    </a:lnTo>
                    <a:lnTo>
                      <a:pt x="0" y="320179"/>
                    </a:lnTo>
                    <a:lnTo>
                      <a:pt x="10464" y="320179"/>
                    </a:lnTo>
                    <a:lnTo>
                      <a:pt x="22775" y="209156"/>
                    </a:lnTo>
                    <a:lnTo>
                      <a:pt x="30511" y="148750"/>
                    </a:lnTo>
                    <a:lnTo>
                      <a:pt x="36943" y="117902"/>
                    </a:lnTo>
                    <a:lnTo>
                      <a:pt x="45338" y="95554"/>
                    </a:lnTo>
                    <a:lnTo>
                      <a:pt x="56645" y="68560"/>
                    </a:lnTo>
                    <a:lnTo>
                      <a:pt x="67232" y="40714"/>
                    </a:lnTo>
                    <a:lnTo>
                      <a:pt x="73501" y="16400"/>
                    </a:lnTo>
                    <a:lnTo>
                      <a:pt x="71856" y="0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" name="object 197">
                <a:extLst>
                  <a:ext uri="{FF2B5EF4-FFF2-40B4-BE49-F238E27FC236}">
                    <a16:creationId xmlns:a16="http://schemas.microsoft.com/office/drawing/2014/main" xmlns="" id="{9EC73B7B-3219-4C23-AADA-BACA3B9CBE75}"/>
                  </a:ext>
                </a:extLst>
              </p:cNvPr>
              <p:cNvSpPr/>
              <p:nvPr/>
            </p:nvSpPr>
            <p:spPr>
              <a:xfrm>
                <a:off x="2947123" y="4559300"/>
                <a:ext cx="67945" cy="314960"/>
              </a:xfrm>
              <a:custGeom>
                <a:avLst/>
                <a:gdLst/>
                <a:ahLst/>
                <a:cxnLst/>
                <a:rect l="l" t="t" r="r" b="b"/>
                <a:pathLst>
                  <a:path w="67944" h="314960">
                    <a:moveTo>
                      <a:pt x="67767" y="0"/>
                    </a:moveTo>
                    <a:lnTo>
                      <a:pt x="47574" y="43040"/>
                    </a:lnTo>
                    <a:lnTo>
                      <a:pt x="30416" y="91719"/>
                    </a:lnTo>
                    <a:lnTo>
                      <a:pt x="18700" y="136846"/>
                    </a:lnTo>
                    <a:lnTo>
                      <a:pt x="12708" y="177803"/>
                    </a:lnTo>
                    <a:lnTo>
                      <a:pt x="7739" y="256145"/>
                    </a:lnTo>
                    <a:lnTo>
                      <a:pt x="5653" y="278012"/>
                    </a:lnTo>
                    <a:lnTo>
                      <a:pt x="3341" y="295299"/>
                    </a:lnTo>
                    <a:lnTo>
                      <a:pt x="0" y="314591"/>
                    </a:lnTo>
                    <a:lnTo>
                      <a:pt x="431" y="313524"/>
                    </a:lnTo>
                    <a:lnTo>
                      <a:pt x="8115" y="267754"/>
                    </a:lnTo>
                    <a:lnTo>
                      <a:pt x="14634" y="177957"/>
                    </a:lnTo>
                    <a:lnTo>
                      <a:pt x="16317" y="161733"/>
                    </a:lnTo>
                    <a:lnTo>
                      <a:pt x="24125" y="121567"/>
                    </a:lnTo>
                    <a:lnTo>
                      <a:pt x="36337" y="78718"/>
                    </a:lnTo>
                    <a:lnTo>
                      <a:pt x="56359" y="25225"/>
                    </a:lnTo>
                    <a:lnTo>
                      <a:pt x="67830" y="25"/>
                    </a:lnTo>
                    <a:close/>
                  </a:path>
                </a:pathLst>
              </a:custGeom>
              <a:solidFill>
                <a:srgbClr val="E0E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" name="object 198">
                <a:extLst>
                  <a:ext uri="{FF2B5EF4-FFF2-40B4-BE49-F238E27FC236}">
                    <a16:creationId xmlns:a16="http://schemas.microsoft.com/office/drawing/2014/main" xmlns="" id="{39842A33-6FED-4F29-B2D7-56D1E5DD7173}"/>
                  </a:ext>
                </a:extLst>
              </p:cNvPr>
              <p:cNvSpPr/>
              <p:nvPr/>
            </p:nvSpPr>
            <p:spPr>
              <a:xfrm>
                <a:off x="2865793" y="4648124"/>
                <a:ext cx="187998" cy="393649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" name="object 199">
                <a:extLst>
                  <a:ext uri="{FF2B5EF4-FFF2-40B4-BE49-F238E27FC236}">
                    <a16:creationId xmlns:a16="http://schemas.microsoft.com/office/drawing/2014/main" xmlns="" id="{4DB72E1F-25B1-4B1B-A438-05C5D42203DE}"/>
                  </a:ext>
                </a:extLst>
              </p:cNvPr>
              <p:cNvSpPr/>
              <p:nvPr/>
            </p:nvSpPr>
            <p:spPr>
              <a:xfrm>
                <a:off x="415213" y="5957189"/>
                <a:ext cx="26746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74620">
                    <a:moveTo>
                      <a:pt x="2674302" y="0"/>
                    </a:moveTo>
                    <a:lnTo>
                      <a:pt x="0" y="0"/>
                    </a:lnTo>
                    <a:lnTo>
                      <a:pt x="2674302" y="0"/>
                    </a:lnTo>
                    <a:close/>
                  </a:path>
                </a:pathLst>
              </a:custGeom>
              <a:solidFill>
                <a:srgbClr val="2532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" name="object 200">
                <a:extLst>
                  <a:ext uri="{FF2B5EF4-FFF2-40B4-BE49-F238E27FC236}">
                    <a16:creationId xmlns:a16="http://schemas.microsoft.com/office/drawing/2014/main" xmlns="" id="{EA2A9F80-9A3C-444A-8339-BFE6539A2241}"/>
                  </a:ext>
                </a:extLst>
              </p:cNvPr>
              <p:cNvSpPr/>
              <p:nvPr/>
            </p:nvSpPr>
            <p:spPr>
              <a:xfrm>
                <a:off x="964279" y="3824227"/>
                <a:ext cx="1749073" cy="2275493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" name="object 201">
                <a:extLst>
                  <a:ext uri="{FF2B5EF4-FFF2-40B4-BE49-F238E27FC236}">
                    <a16:creationId xmlns:a16="http://schemas.microsoft.com/office/drawing/2014/main" xmlns="" id="{9EEE0BCA-9C01-415B-8DAB-5EB9BC56D765}"/>
                  </a:ext>
                </a:extLst>
              </p:cNvPr>
              <p:cNvSpPr/>
              <p:nvPr/>
            </p:nvSpPr>
            <p:spPr>
              <a:xfrm>
                <a:off x="336359" y="5811799"/>
                <a:ext cx="2867025" cy="307340"/>
              </a:xfrm>
              <a:custGeom>
                <a:avLst/>
                <a:gdLst/>
                <a:ahLst/>
                <a:cxnLst/>
                <a:rect l="l" t="t" r="r" b="b"/>
                <a:pathLst>
                  <a:path w="2867025" h="307339">
                    <a:moveTo>
                      <a:pt x="2866732" y="0"/>
                    </a:moveTo>
                    <a:lnTo>
                      <a:pt x="0" y="0"/>
                    </a:lnTo>
                    <a:lnTo>
                      <a:pt x="0" y="306768"/>
                    </a:lnTo>
                    <a:lnTo>
                      <a:pt x="2866732" y="306768"/>
                    </a:lnTo>
                    <a:lnTo>
                      <a:pt x="2866732" y="0"/>
                    </a:lnTo>
                    <a:close/>
                  </a:path>
                </a:pathLst>
              </a:custGeom>
              <a:solidFill>
                <a:srgbClr val="BBBDBF"/>
              </a:solidFill>
            </p:spPr>
            <p:txBody>
              <a:bodyPr wrap="square" lIns="0" tIns="0" rIns="0" bIns="0" rtlCol="0"/>
              <a:lstStyle/>
              <a:p>
                <a:r>
                  <a:rPr lang="en-ID" b="1" spc="65" dirty="0">
                    <a:solidFill>
                      <a:srgbClr val="404041"/>
                    </a:solidFill>
                    <a:latin typeface="Trebuchet MS"/>
                    <a:cs typeface="Trebuchet MS"/>
                  </a:rPr>
                  <a:t>WALIDATA TINGKAT DAERAH</a:t>
                </a:r>
                <a:endParaRPr dirty="0"/>
              </a:p>
            </p:txBody>
          </p:sp>
        </p:grpSp>
        <p:sp>
          <p:nvSpPr>
            <p:cNvPr id="179" name="object 202">
              <a:extLst>
                <a:ext uri="{FF2B5EF4-FFF2-40B4-BE49-F238E27FC236}">
                  <a16:creationId xmlns:a16="http://schemas.microsoft.com/office/drawing/2014/main" xmlns="" id="{EB6713A1-879D-403A-B05E-FDA1FC2F989D}"/>
                </a:ext>
              </a:extLst>
            </p:cNvPr>
            <p:cNvSpPr txBox="1"/>
            <p:nvPr/>
          </p:nvSpPr>
          <p:spPr>
            <a:xfrm>
              <a:off x="543744" y="6363699"/>
              <a:ext cx="473075" cy="20701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b="1" spc="-165" dirty="0">
                  <a:solidFill>
                    <a:srgbClr val="404041"/>
                  </a:solidFill>
                  <a:latin typeface="Trebuchet MS"/>
                  <a:cs typeface="Trebuchet MS"/>
                </a:rPr>
                <a:t>T</a:t>
              </a:r>
              <a:r>
                <a:rPr b="1" spc="120" dirty="0">
                  <a:solidFill>
                    <a:srgbClr val="404041"/>
                  </a:solidFill>
                  <a:latin typeface="Trebuchet MS"/>
                  <a:cs typeface="Trebuchet MS"/>
                </a:rPr>
                <a:t>ugas</a:t>
              </a:r>
              <a:endParaRPr dirty="0">
                <a:latin typeface="Trebuchet MS"/>
                <a:cs typeface="Trebuchet MS"/>
              </a:endParaRPr>
            </a:p>
          </p:txBody>
        </p:sp>
        <p:sp>
          <p:nvSpPr>
            <p:cNvPr id="180" name="object 204">
              <a:extLst>
                <a:ext uri="{FF2B5EF4-FFF2-40B4-BE49-F238E27FC236}">
                  <a16:creationId xmlns:a16="http://schemas.microsoft.com/office/drawing/2014/main" xmlns="" id="{B8CAC55B-5C81-42FD-B4C2-B49A1DB724CA}"/>
                </a:ext>
              </a:extLst>
            </p:cNvPr>
            <p:cNvSpPr txBox="1"/>
            <p:nvPr/>
          </p:nvSpPr>
          <p:spPr>
            <a:xfrm>
              <a:off x="3336696" y="6749086"/>
              <a:ext cx="1127125" cy="91903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1200"/>
                </a:lnSpc>
                <a:spcBef>
                  <a:spcPts val="95"/>
                </a:spcBef>
              </a:pPr>
              <a:r>
                <a:rPr sz="1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Membantu </a:t>
              </a:r>
              <a:r>
                <a:rPr sz="1400" b="1" spc="50" dirty="0">
                  <a:solidFill>
                    <a:srgbClr val="404041"/>
                  </a:solidFill>
                  <a:latin typeface="Trebuchet MS"/>
                  <a:cs typeface="Trebuchet MS"/>
                </a:rPr>
                <a:t>Pembina  </a:t>
              </a:r>
              <a:r>
                <a:rPr sz="1400" b="1" spc="60" dirty="0">
                  <a:solidFill>
                    <a:srgbClr val="404041"/>
                  </a:solidFill>
                  <a:latin typeface="Trebuchet MS"/>
                  <a:cs typeface="Trebuchet MS"/>
                </a:rPr>
                <a:t>Data </a:t>
              </a:r>
              <a:r>
                <a:rPr sz="1400" b="1" spc="40" dirty="0">
                  <a:solidFill>
                    <a:srgbClr val="404041"/>
                  </a:solidFill>
                  <a:latin typeface="Trebuchet MS"/>
                  <a:cs typeface="Trebuchet MS"/>
                </a:rPr>
                <a:t>tingkat </a:t>
              </a:r>
              <a:r>
                <a:rPr sz="1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daerah  </a:t>
              </a:r>
              <a:r>
                <a:rPr sz="1400" b="1" spc="65" dirty="0">
                  <a:solidFill>
                    <a:srgbClr val="404041"/>
                  </a:solidFill>
                  <a:latin typeface="Trebuchet MS"/>
                  <a:cs typeface="Trebuchet MS"/>
                </a:rPr>
                <a:t>dalam </a:t>
              </a:r>
              <a:r>
                <a:rPr sz="1400" b="1" spc="50" dirty="0">
                  <a:solidFill>
                    <a:srgbClr val="404041"/>
                  </a:solidFill>
                  <a:latin typeface="Trebuchet MS"/>
                  <a:cs typeface="Trebuchet MS"/>
                </a:rPr>
                <a:t>membina  </a:t>
              </a:r>
              <a:r>
                <a:rPr sz="1400" b="1" spc="40" dirty="0">
                  <a:solidFill>
                    <a:srgbClr val="404041"/>
                  </a:solidFill>
                  <a:latin typeface="Trebuchet MS"/>
                  <a:cs typeface="Trebuchet MS"/>
                </a:rPr>
                <a:t>Produsen </a:t>
              </a:r>
              <a:r>
                <a:rPr sz="1400" b="1" spc="60" dirty="0">
                  <a:solidFill>
                    <a:srgbClr val="404041"/>
                  </a:solidFill>
                  <a:latin typeface="Trebuchet MS"/>
                  <a:cs typeface="Trebuchet MS"/>
                </a:rPr>
                <a:t>Data</a:t>
              </a:r>
              <a:r>
                <a:rPr sz="1400" b="1" spc="-75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1400" b="1" spc="40" dirty="0">
                  <a:solidFill>
                    <a:srgbClr val="404041"/>
                  </a:solidFill>
                  <a:latin typeface="Trebuchet MS"/>
                  <a:cs typeface="Trebuchet MS"/>
                </a:rPr>
                <a:t>tingkat  </a:t>
              </a:r>
              <a:r>
                <a:rPr sz="1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daerah</a:t>
              </a:r>
              <a:endParaRPr sz="1400" dirty="0">
                <a:latin typeface="Trebuchet MS"/>
                <a:cs typeface="Trebuchet MS"/>
              </a:endParaRPr>
            </a:p>
          </p:txBody>
        </p:sp>
        <p:grpSp>
          <p:nvGrpSpPr>
            <p:cNvPr id="181" name="object 205">
              <a:extLst>
                <a:ext uri="{FF2B5EF4-FFF2-40B4-BE49-F238E27FC236}">
                  <a16:creationId xmlns:a16="http://schemas.microsoft.com/office/drawing/2014/main" xmlns="" id="{85987B53-05DA-4142-828E-C6ED5275C11D}"/>
                </a:ext>
              </a:extLst>
            </p:cNvPr>
            <p:cNvGrpSpPr/>
            <p:nvPr/>
          </p:nvGrpSpPr>
          <p:grpSpPr>
            <a:xfrm>
              <a:off x="372497" y="4813986"/>
              <a:ext cx="3044190" cy="1912620"/>
              <a:chOff x="372497" y="4813986"/>
              <a:chExt cx="3044190" cy="1912620"/>
            </a:xfrm>
          </p:grpSpPr>
          <p:sp>
            <p:nvSpPr>
              <p:cNvPr id="182" name="object 206">
                <a:extLst>
                  <a:ext uri="{FF2B5EF4-FFF2-40B4-BE49-F238E27FC236}">
                    <a16:creationId xmlns:a16="http://schemas.microsoft.com/office/drawing/2014/main" xmlns="" id="{EE4FDD04-D201-453F-AE3B-2545FFFE121D}"/>
                  </a:ext>
                </a:extLst>
              </p:cNvPr>
              <p:cNvSpPr/>
              <p:nvPr/>
            </p:nvSpPr>
            <p:spPr>
              <a:xfrm>
                <a:off x="1826183" y="6645756"/>
                <a:ext cx="77914" cy="77901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" name="object 207">
                <a:extLst>
                  <a:ext uri="{FF2B5EF4-FFF2-40B4-BE49-F238E27FC236}">
                    <a16:creationId xmlns:a16="http://schemas.microsoft.com/office/drawing/2014/main" xmlns="" id="{2472822C-8F6C-452A-BC38-5242943731FE}"/>
                  </a:ext>
                </a:extLst>
              </p:cNvPr>
              <p:cNvSpPr/>
              <p:nvPr/>
            </p:nvSpPr>
            <p:spPr>
              <a:xfrm>
                <a:off x="3338550" y="6648647"/>
                <a:ext cx="77724" cy="77724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" name="object 208">
                <a:extLst>
                  <a:ext uri="{FF2B5EF4-FFF2-40B4-BE49-F238E27FC236}">
                    <a16:creationId xmlns:a16="http://schemas.microsoft.com/office/drawing/2014/main" xmlns="" id="{4E4CEA63-0892-4EEE-95D9-80CAFE39E48C}"/>
                  </a:ext>
                </a:extLst>
              </p:cNvPr>
              <p:cNvSpPr/>
              <p:nvPr/>
            </p:nvSpPr>
            <p:spPr>
              <a:xfrm>
                <a:off x="372497" y="6416659"/>
                <a:ext cx="11303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13029">
                    <a:moveTo>
                      <a:pt x="56438" y="0"/>
                    </a:moveTo>
                    <a:lnTo>
                      <a:pt x="34472" y="4433"/>
                    </a:lnTo>
                    <a:lnTo>
                      <a:pt x="16532" y="16525"/>
                    </a:lnTo>
                    <a:lnTo>
                      <a:pt x="4435" y="34461"/>
                    </a:lnTo>
                    <a:lnTo>
                      <a:pt x="0" y="56426"/>
                    </a:lnTo>
                    <a:lnTo>
                      <a:pt x="4435" y="78392"/>
                    </a:lnTo>
                    <a:lnTo>
                      <a:pt x="16532" y="96332"/>
                    </a:lnTo>
                    <a:lnTo>
                      <a:pt x="34472" y="108429"/>
                    </a:lnTo>
                    <a:lnTo>
                      <a:pt x="56438" y="112864"/>
                    </a:lnTo>
                    <a:lnTo>
                      <a:pt x="78403" y="108429"/>
                    </a:lnTo>
                    <a:lnTo>
                      <a:pt x="96339" y="96332"/>
                    </a:lnTo>
                    <a:lnTo>
                      <a:pt x="108431" y="78392"/>
                    </a:lnTo>
                    <a:lnTo>
                      <a:pt x="112864" y="56426"/>
                    </a:lnTo>
                    <a:lnTo>
                      <a:pt x="108431" y="34461"/>
                    </a:lnTo>
                    <a:lnTo>
                      <a:pt x="96339" y="16525"/>
                    </a:lnTo>
                    <a:lnTo>
                      <a:pt x="78403" y="4433"/>
                    </a:lnTo>
                    <a:lnTo>
                      <a:pt x="56438" y="0"/>
                    </a:lnTo>
                    <a:close/>
                  </a:path>
                </a:pathLst>
              </a:custGeom>
              <a:solidFill>
                <a:srgbClr val="40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" name="object 209">
                <a:extLst>
                  <a:ext uri="{FF2B5EF4-FFF2-40B4-BE49-F238E27FC236}">
                    <a16:creationId xmlns:a16="http://schemas.microsoft.com/office/drawing/2014/main" xmlns="" id="{EAC2E757-838E-4FF8-B420-6810A944AC3A}"/>
                  </a:ext>
                </a:extLst>
              </p:cNvPr>
              <p:cNvSpPr/>
              <p:nvPr/>
            </p:nvSpPr>
            <p:spPr>
              <a:xfrm>
                <a:off x="425644" y="6478726"/>
                <a:ext cx="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h="206375">
                    <a:moveTo>
                      <a:pt x="0" y="205981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40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" name="object 210">
                <a:extLst>
                  <a:ext uri="{FF2B5EF4-FFF2-40B4-BE49-F238E27FC236}">
                    <a16:creationId xmlns:a16="http://schemas.microsoft.com/office/drawing/2014/main" xmlns="" id="{A157E51B-F561-409E-B3CD-0013478B0215}"/>
                  </a:ext>
                </a:extLst>
              </p:cNvPr>
              <p:cNvSpPr/>
              <p:nvPr/>
            </p:nvSpPr>
            <p:spPr>
              <a:xfrm>
                <a:off x="413986" y="6688676"/>
                <a:ext cx="29813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81325">
                    <a:moveTo>
                      <a:pt x="0" y="0"/>
                    </a:moveTo>
                    <a:lnTo>
                      <a:pt x="2981109" y="0"/>
                    </a:lnTo>
                  </a:path>
                </a:pathLst>
              </a:custGeom>
              <a:ln w="25400">
                <a:solidFill>
                  <a:srgbClr val="40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" name="object 211">
                <a:extLst>
                  <a:ext uri="{FF2B5EF4-FFF2-40B4-BE49-F238E27FC236}">
                    <a16:creationId xmlns:a16="http://schemas.microsoft.com/office/drawing/2014/main" xmlns="" id="{331A8DE9-4C07-4724-9141-072E6787ABDE}"/>
                  </a:ext>
                </a:extLst>
              </p:cNvPr>
              <p:cNvSpPr/>
              <p:nvPr/>
            </p:nvSpPr>
            <p:spPr>
              <a:xfrm>
                <a:off x="386685" y="6645756"/>
                <a:ext cx="77914" cy="77901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" name="object 212">
                <a:extLst>
                  <a:ext uri="{FF2B5EF4-FFF2-40B4-BE49-F238E27FC236}">
                    <a16:creationId xmlns:a16="http://schemas.microsoft.com/office/drawing/2014/main" xmlns="" id="{B6B12948-042A-4126-A4FB-9029CA93A1CE}"/>
                  </a:ext>
                </a:extLst>
              </p:cNvPr>
              <p:cNvSpPr/>
              <p:nvPr/>
            </p:nvSpPr>
            <p:spPr>
              <a:xfrm>
                <a:off x="428931" y="6118574"/>
                <a:ext cx="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h="337185">
                    <a:moveTo>
                      <a:pt x="0" y="336689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40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" name="object 213">
                <a:extLst>
                  <a:ext uri="{FF2B5EF4-FFF2-40B4-BE49-F238E27FC236}">
                    <a16:creationId xmlns:a16="http://schemas.microsoft.com/office/drawing/2014/main" xmlns="" id="{E464B9E2-519D-4E57-B503-247D4441A2EB}"/>
                  </a:ext>
                </a:extLst>
              </p:cNvPr>
              <p:cNvSpPr/>
              <p:nvPr/>
            </p:nvSpPr>
            <p:spPr>
              <a:xfrm>
                <a:off x="3202952" y="4826686"/>
                <a:ext cx="1352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5254">
                    <a:moveTo>
                      <a:pt x="0" y="0"/>
                    </a:moveTo>
                    <a:lnTo>
                      <a:pt x="135115" y="0"/>
                    </a:lnTo>
                  </a:path>
                </a:pathLst>
              </a:custGeom>
              <a:ln w="25400">
                <a:solidFill>
                  <a:srgbClr val="40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1275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-4.81481E-6 L 3.54167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8" grpId="0" animBg="1"/>
      <p:bldP spid="13" grpId="0"/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0" y="-587420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BA1F3-DFDF-4B31-9A74-8E71BE176AB7}"/>
              </a:ext>
            </a:extLst>
          </p:cNvPr>
          <p:cNvSpPr/>
          <p:nvPr/>
        </p:nvSpPr>
        <p:spPr>
          <a:xfrm>
            <a:off x="-282277" y="1789579"/>
            <a:ext cx="4929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algn="ctr">
              <a:lnSpc>
                <a:spcPct val="100000"/>
              </a:lnSpc>
              <a:spcBef>
                <a:spcPts val="100"/>
              </a:spcBef>
            </a:pPr>
            <a:r>
              <a:rPr lang="en-ID" sz="40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SATU </a:t>
            </a:r>
            <a:r>
              <a:rPr lang="en-ID" sz="4000" b="1" spc="13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DATA</a:t>
            </a:r>
            <a:r>
              <a:rPr lang="en-ID" sz="4000" b="1" spc="-10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ID" sz="4000" b="1" spc="21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INDONESIA</a:t>
            </a:r>
            <a:endParaRPr lang="en-ID" sz="40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35551F1-4444-4D7E-8856-48EA5133CA1E}"/>
              </a:ext>
            </a:extLst>
          </p:cNvPr>
          <p:cNvSpPr/>
          <p:nvPr/>
        </p:nvSpPr>
        <p:spPr>
          <a:xfrm>
            <a:off x="340716" y="1146495"/>
            <a:ext cx="452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PENYELENGGARA</a:t>
            </a: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xmlns="" id="{A3EE29BB-9ACC-4FCE-915F-5BB0651E4E78}"/>
              </a:ext>
            </a:extLst>
          </p:cNvPr>
          <p:cNvSpPr/>
          <p:nvPr/>
        </p:nvSpPr>
        <p:spPr>
          <a:xfrm>
            <a:off x="895135" y="-242540"/>
            <a:ext cx="2323462" cy="1607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CA0BCBF3-819B-44BF-83FD-DC105B8AC735}"/>
              </a:ext>
            </a:extLst>
          </p:cNvPr>
          <p:cNvGrpSpPr/>
          <p:nvPr/>
        </p:nvGrpSpPr>
        <p:grpSpPr>
          <a:xfrm>
            <a:off x="1153258" y="3558193"/>
            <a:ext cx="1807216" cy="1772570"/>
            <a:chOff x="1385185" y="689794"/>
            <a:chExt cx="579810" cy="786842"/>
          </a:xfrm>
          <a:solidFill>
            <a:srgbClr val="325F22"/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4CB295ED-FA0E-4A67-B08C-6E9DDE18CD21}"/>
                </a:ext>
              </a:extLst>
            </p:cNvPr>
            <p:cNvSpPr/>
            <p:nvPr/>
          </p:nvSpPr>
          <p:spPr>
            <a:xfrm>
              <a:off x="1385185" y="689794"/>
              <a:ext cx="579810" cy="5798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Tingkat Daerah</a:t>
              </a:r>
              <a:endParaRPr lang="id-ID" sz="2400" dirty="0"/>
            </a:p>
          </p:txBody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xmlns="" id="{A9B514B9-3422-4A2D-A795-384BA29FF4D1}"/>
                </a:ext>
              </a:extLst>
            </p:cNvPr>
            <p:cNvSpPr/>
            <p:nvPr/>
          </p:nvSpPr>
          <p:spPr>
            <a:xfrm rot="10800000">
              <a:off x="1509653" y="1191396"/>
              <a:ext cx="330876" cy="2852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400"/>
            </a:p>
          </p:txBody>
        </p:sp>
      </p:grpSp>
      <p:sp>
        <p:nvSpPr>
          <p:cNvPr id="41" name="object 7">
            <a:extLst>
              <a:ext uri="{FF2B5EF4-FFF2-40B4-BE49-F238E27FC236}">
                <a16:creationId xmlns:a16="http://schemas.microsoft.com/office/drawing/2014/main" xmlns="" id="{74A8CA13-EC9A-4D93-B78D-B418BC9CA9BB}"/>
              </a:ext>
            </a:extLst>
          </p:cNvPr>
          <p:cNvSpPr txBox="1"/>
          <p:nvPr/>
        </p:nvSpPr>
        <p:spPr>
          <a:xfrm>
            <a:off x="5655523" y="3595550"/>
            <a:ext cx="4416367" cy="511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</a:pP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Koordinator </a:t>
            </a:r>
            <a:r>
              <a:rPr sz="1500" b="1" spc="45" dirty="0">
                <a:solidFill>
                  <a:srgbClr val="FFFFFF"/>
                </a:solidFill>
                <a:latin typeface="Trebuchet MS"/>
                <a:cs typeface="Trebuchet MS"/>
              </a:rPr>
              <a:t>Forum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Satu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20" dirty="0">
                <a:solidFill>
                  <a:srgbClr val="FFFFFF"/>
                </a:solidFill>
                <a:latin typeface="Trebuchet MS"/>
                <a:cs typeface="Trebuchet MS"/>
              </a:rPr>
              <a:t>Data  </a:t>
            </a:r>
            <a:r>
              <a:rPr sz="1500" b="1" spc="95" dirty="0">
                <a:solidFill>
                  <a:srgbClr val="FFFFFF"/>
                </a:solidFill>
                <a:latin typeface="Trebuchet MS"/>
                <a:cs typeface="Trebuchet MS"/>
              </a:rPr>
              <a:t>Indonesia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Tingkat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Pusat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288" name="object 12">
            <a:extLst>
              <a:ext uri="{FF2B5EF4-FFF2-40B4-BE49-F238E27FC236}">
                <a16:creationId xmlns:a16="http://schemas.microsoft.com/office/drawing/2014/main" xmlns="" id="{EA669566-2CC7-4616-83E8-21B8DD557BA5}"/>
              </a:ext>
            </a:extLst>
          </p:cNvPr>
          <p:cNvSpPr txBox="1"/>
          <p:nvPr/>
        </p:nvSpPr>
        <p:spPr>
          <a:xfrm>
            <a:off x="8396870" y="5120352"/>
            <a:ext cx="975360" cy="8695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1400" b="1" spc="65" dirty="0">
                <a:solidFill>
                  <a:srgbClr val="404041"/>
                </a:solidFill>
                <a:latin typeface="Trebuchet MS"/>
                <a:cs typeface="Trebuchet MS"/>
              </a:rPr>
              <a:t>Menghasilkan</a:t>
            </a:r>
            <a:r>
              <a:rPr sz="1400" b="1" spc="-55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data  </a:t>
            </a:r>
            <a:r>
              <a:rPr sz="1400" b="1" spc="45" dirty="0">
                <a:solidFill>
                  <a:srgbClr val="404041"/>
                </a:solidFill>
                <a:latin typeface="Trebuchet MS"/>
                <a:cs typeface="Trebuchet MS"/>
              </a:rPr>
              <a:t>sesuai </a:t>
            </a:r>
            <a:r>
              <a:rPr sz="1400" b="1" spc="35" dirty="0">
                <a:solidFill>
                  <a:srgbClr val="404041"/>
                </a:solidFill>
                <a:latin typeface="Trebuchet MS"/>
                <a:cs typeface="Trebuchet MS"/>
              </a:rPr>
              <a:t>Prinsip</a:t>
            </a:r>
            <a:r>
              <a:rPr sz="1400" b="1" spc="-65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404041"/>
                </a:solidFill>
                <a:latin typeface="Trebuchet MS"/>
                <a:cs typeface="Trebuchet MS"/>
              </a:rPr>
              <a:t>SDI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89" name="object 13">
            <a:extLst>
              <a:ext uri="{FF2B5EF4-FFF2-40B4-BE49-F238E27FC236}">
                <a16:creationId xmlns:a16="http://schemas.microsoft.com/office/drawing/2014/main" xmlns="" id="{AB6B97B6-652A-4DCB-AE01-30B4508369C7}"/>
              </a:ext>
            </a:extLst>
          </p:cNvPr>
          <p:cNvSpPr txBox="1"/>
          <p:nvPr/>
        </p:nvSpPr>
        <p:spPr>
          <a:xfrm>
            <a:off x="9914320" y="5066470"/>
            <a:ext cx="1672923" cy="8695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sz="1400" b="1" spc="55" dirty="0">
                <a:solidFill>
                  <a:srgbClr val="404041"/>
                </a:solidFill>
                <a:latin typeface="Trebuchet MS"/>
                <a:cs typeface="Trebuchet MS"/>
              </a:rPr>
              <a:t>Memberikan</a:t>
            </a:r>
            <a:r>
              <a:rPr sz="1400" b="1" spc="-25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masukan  </a:t>
            </a:r>
            <a:r>
              <a:rPr sz="1400" b="1" spc="65" dirty="0">
                <a:solidFill>
                  <a:srgbClr val="404041"/>
                </a:solidFill>
                <a:latin typeface="Trebuchet MS"/>
                <a:cs typeface="Trebuchet MS"/>
              </a:rPr>
              <a:t>kepada </a:t>
            </a: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Pembina</a:t>
            </a:r>
            <a:r>
              <a:rPr sz="1400" b="1" spc="-90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Data  </a:t>
            </a:r>
            <a:r>
              <a:rPr sz="1400" b="1" spc="40" dirty="0">
                <a:solidFill>
                  <a:srgbClr val="404041"/>
                </a:solidFill>
                <a:latin typeface="Trebuchet MS"/>
                <a:cs typeface="Trebuchet MS"/>
              </a:rPr>
              <a:t>tingkat</a:t>
            </a:r>
            <a:r>
              <a:rPr sz="1400" b="1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Daerah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90" name="object 14">
            <a:extLst>
              <a:ext uri="{FF2B5EF4-FFF2-40B4-BE49-F238E27FC236}">
                <a16:creationId xmlns:a16="http://schemas.microsoft.com/office/drawing/2014/main" xmlns="" id="{7168EBF9-EBB2-476E-8896-AA6B2A02EFEF}"/>
              </a:ext>
            </a:extLst>
          </p:cNvPr>
          <p:cNvSpPr txBox="1"/>
          <p:nvPr/>
        </p:nvSpPr>
        <p:spPr>
          <a:xfrm>
            <a:off x="5766049" y="5075577"/>
            <a:ext cx="1785736" cy="8695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1400" b="1" spc="65" dirty="0">
                <a:solidFill>
                  <a:srgbClr val="404041"/>
                </a:solidFill>
                <a:latin typeface="Trebuchet MS"/>
                <a:cs typeface="Trebuchet MS"/>
              </a:rPr>
              <a:t>Menyampaikan 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Data  </a:t>
            </a:r>
            <a:r>
              <a:rPr sz="1400" b="1" spc="70" dirty="0">
                <a:solidFill>
                  <a:srgbClr val="404041"/>
                </a:solidFill>
                <a:latin typeface="Trebuchet MS"/>
                <a:cs typeface="Trebuchet MS"/>
              </a:rPr>
              <a:t>dan 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Metadata</a:t>
            </a:r>
            <a:r>
              <a:rPr sz="1400" b="1" spc="-120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404041"/>
                </a:solidFill>
                <a:latin typeface="Trebuchet MS"/>
                <a:cs typeface="Trebuchet MS"/>
              </a:rPr>
              <a:t>kepada  </a:t>
            </a:r>
            <a:r>
              <a:rPr sz="1400" b="1" spc="40" dirty="0">
                <a:solidFill>
                  <a:srgbClr val="404041"/>
                </a:solidFill>
                <a:latin typeface="Trebuchet MS"/>
                <a:cs typeface="Trebuchet MS"/>
              </a:rPr>
              <a:t>walidata tingkat  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Daerah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91" name="object 15">
            <a:extLst>
              <a:ext uri="{FF2B5EF4-FFF2-40B4-BE49-F238E27FC236}">
                <a16:creationId xmlns:a16="http://schemas.microsoft.com/office/drawing/2014/main" xmlns="" id="{1C5F7736-1AFB-4E3E-A996-FB66110545B4}"/>
              </a:ext>
            </a:extLst>
          </p:cNvPr>
          <p:cNvSpPr txBox="1"/>
          <p:nvPr/>
        </p:nvSpPr>
        <p:spPr>
          <a:xfrm>
            <a:off x="6614853" y="4634647"/>
            <a:ext cx="1332734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-165" dirty="0">
                <a:solidFill>
                  <a:srgbClr val="404041"/>
                </a:solidFill>
                <a:latin typeface="Trebuchet MS"/>
                <a:cs typeface="Trebuchet MS"/>
              </a:rPr>
              <a:t>T</a:t>
            </a:r>
            <a:r>
              <a:rPr sz="1600" b="1" spc="120" dirty="0">
                <a:solidFill>
                  <a:srgbClr val="404041"/>
                </a:solidFill>
                <a:latin typeface="Trebuchet MS"/>
                <a:cs typeface="Trebuchet MS"/>
              </a:rPr>
              <a:t>ugas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92" name="object 16">
            <a:extLst>
              <a:ext uri="{FF2B5EF4-FFF2-40B4-BE49-F238E27FC236}">
                <a16:creationId xmlns:a16="http://schemas.microsoft.com/office/drawing/2014/main" xmlns="" id="{F5990379-D4DC-408A-897A-B1574DEE0FDA}"/>
              </a:ext>
            </a:extLst>
          </p:cNvPr>
          <p:cNvSpPr txBox="1"/>
          <p:nvPr/>
        </p:nvSpPr>
        <p:spPr>
          <a:xfrm>
            <a:off x="4269971" y="2749221"/>
            <a:ext cx="2849434" cy="1304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 marR="5080" indent="324485" algn="r">
              <a:lnSpc>
                <a:spcPct val="101200"/>
              </a:lnSpc>
              <a:spcBef>
                <a:spcPts val="95"/>
              </a:spcBef>
            </a:pPr>
            <a:r>
              <a:rPr lang="en-US"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Unit pada </a:t>
            </a:r>
            <a:r>
              <a:rPr lang="en-US" sz="1400" b="1" spc="60" dirty="0" err="1">
                <a:solidFill>
                  <a:srgbClr val="404041"/>
                </a:solidFill>
                <a:latin typeface="Trebuchet MS"/>
                <a:cs typeface="Trebuchet MS"/>
              </a:rPr>
              <a:t>instansi</a:t>
            </a:r>
            <a:r>
              <a:rPr lang="en-US"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Daerah</a:t>
            </a:r>
            <a:r>
              <a:rPr sz="1400" b="1" spc="-70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404041"/>
                </a:solidFill>
                <a:latin typeface="Trebuchet MS"/>
                <a:cs typeface="Trebuchet MS"/>
              </a:rPr>
              <a:t>yang </a:t>
            </a:r>
            <a:r>
              <a:rPr sz="1400" b="1" spc="30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404041"/>
                </a:solidFill>
                <a:latin typeface="Trebuchet MS"/>
                <a:cs typeface="Trebuchet MS"/>
              </a:rPr>
              <a:t>menghasilkan</a:t>
            </a:r>
            <a:r>
              <a:rPr sz="1400" b="1" spc="-65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Data</a:t>
            </a:r>
            <a:endParaRPr sz="1400" dirty="0">
              <a:latin typeface="Trebuchet MS"/>
              <a:cs typeface="Trebuchet MS"/>
            </a:endParaRPr>
          </a:p>
          <a:p>
            <a:pPr marL="133350" marR="5080" indent="337185" algn="r">
              <a:lnSpc>
                <a:spcPct val="101200"/>
              </a:lnSpc>
            </a:pP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berdasar</a:t>
            </a:r>
            <a:r>
              <a:rPr sz="1400" b="1" spc="45" dirty="0">
                <a:solidFill>
                  <a:srgbClr val="404041"/>
                </a:solidFill>
                <a:latin typeface="Trebuchet MS"/>
                <a:cs typeface="Trebuchet MS"/>
              </a:rPr>
              <a:t>k</a:t>
            </a: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an  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kewenangan</a:t>
            </a:r>
            <a:r>
              <a:rPr sz="1400" b="1" spc="-70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45" dirty="0">
                <a:solidFill>
                  <a:srgbClr val="404041"/>
                </a:solidFill>
                <a:latin typeface="Trebuchet MS"/>
                <a:cs typeface="Trebuchet MS"/>
              </a:rPr>
              <a:t>sesuai </a:t>
            </a:r>
            <a:r>
              <a:rPr sz="1400" b="1" spc="25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404041"/>
                </a:solidFill>
                <a:latin typeface="Trebuchet MS"/>
                <a:cs typeface="Trebuchet MS"/>
              </a:rPr>
              <a:t>dengan</a:t>
            </a:r>
            <a:r>
              <a:rPr sz="1400" b="1" spc="-50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404041"/>
                </a:solidFill>
                <a:latin typeface="Trebuchet MS"/>
                <a:cs typeface="Trebuchet MS"/>
              </a:rPr>
              <a:t>ketentuan</a:t>
            </a:r>
            <a:endParaRPr sz="1400" dirty="0">
              <a:latin typeface="Trebuchet MS"/>
              <a:cs typeface="Trebuchet MS"/>
            </a:endParaRPr>
          </a:p>
          <a:p>
            <a:pPr marL="12700" marR="5080" indent="597535" algn="r">
              <a:lnSpc>
                <a:spcPct val="101200"/>
              </a:lnSpc>
            </a:pPr>
            <a:r>
              <a:rPr sz="1400" b="1" spc="35" dirty="0">
                <a:solidFill>
                  <a:srgbClr val="404041"/>
                </a:solidFill>
                <a:latin typeface="Trebuchet MS"/>
                <a:cs typeface="Trebuchet MS"/>
              </a:rPr>
              <a:t>peraturan  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perundang-undangan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293" name="object 17">
            <a:extLst>
              <a:ext uri="{FF2B5EF4-FFF2-40B4-BE49-F238E27FC236}">
                <a16:creationId xmlns:a16="http://schemas.microsoft.com/office/drawing/2014/main" xmlns="" id="{683C2081-1B61-4ED0-8E2C-479A53E53A31}"/>
              </a:ext>
            </a:extLst>
          </p:cNvPr>
          <p:cNvGrpSpPr/>
          <p:nvPr/>
        </p:nvGrpSpPr>
        <p:grpSpPr>
          <a:xfrm>
            <a:off x="7149418" y="919983"/>
            <a:ext cx="4523849" cy="3743910"/>
            <a:chOff x="1619211" y="3437356"/>
            <a:chExt cx="3194952" cy="2248167"/>
          </a:xfrm>
        </p:grpSpPr>
        <p:sp>
          <p:nvSpPr>
            <p:cNvPr id="294" name="object 18">
              <a:extLst>
                <a:ext uri="{FF2B5EF4-FFF2-40B4-BE49-F238E27FC236}">
                  <a16:creationId xmlns:a16="http://schemas.microsoft.com/office/drawing/2014/main" xmlns="" id="{AE661C98-6D4C-4DF1-B4B9-8175F9599CE9}"/>
                </a:ext>
              </a:extLst>
            </p:cNvPr>
            <p:cNvSpPr/>
            <p:nvPr/>
          </p:nvSpPr>
          <p:spPr>
            <a:xfrm>
              <a:off x="1634007" y="4511154"/>
              <a:ext cx="74968" cy="749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19">
              <a:extLst>
                <a:ext uri="{FF2B5EF4-FFF2-40B4-BE49-F238E27FC236}">
                  <a16:creationId xmlns:a16="http://schemas.microsoft.com/office/drawing/2014/main" xmlns="" id="{5353C063-94BE-4154-9EFF-B1324A51247A}"/>
                </a:ext>
              </a:extLst>
            </p:cNvPr>
            <p:cNvSpPr/>
            <p:nvPr/>
          </p:nvSpPr>
          <p:spPr>
            <a:xfrm>
              <a:off x="1619211" y="4814521"/>
              <a:ext cx="108623" cy="1086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0">
              <a:extLst>
                <a:ext uri="{FF2B5EF4-FFF2-40B4-BE49-F238E27FC236}">
                  <a16:creationId xmlns:a16="http://schemas.microsoft.com/office/drawing/2014/main" xmlns="" id="{52899A3C-A427-422A-8855-5B92C71ED00D}"/>
                </a:ext>
              </a:extLst>
            </p:cNvPr>
            <p:cNvSpPr/>
            <p:nvPr/>
          </p:nvSpPr>
          <p:spPr>
            <a:xfrm>
              <a:off x="1670354" y="4556094"/>
              <a:ext cx="0" cy="259715"/>
            </a:xfrm>
            <a:custGeom>
              <a:avLst/>
              <a:gdLst/>
              <a:ahLst/>
              <a:cxnLst/>
              <a:rect l="l" t="t" r="r" b="b"/>
              <a:pathLst>
                <a:path h="259714">
                  <a:moveTo>
                    <a:pt x="0" y="25939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0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1">
              <a:extLst>
                <a:ext uri="{FF2B5EF4-FFF2-40B4-BE49-F238E27FC236}">
                  <a16:creationId xmlns:a16="http://schemas.microsoft.com/office/drawing/2014/main" xmlns="" id="{5B684EB8-5823-44E3-A1D8-410255756E3E}"/>
                </a:ext>
              </a:extLst>
            </p:cNvPr>
            <p:cNvSpPr/>
            <p:nvPr/>
          </p:nvSpPr>
          <p:spPr>
            <a:xfrm>
              <a:off x="1943328" y="4015346"/>
              <a:ext cx="2870835" cy="1544955"/>
            </a:xfrm>
            <a:custGeom>
              <a:avLst/>
              <a:gdLst/>
              <a:ahLst/>
              <a:cxnLst/>
              <a:rect l="l" t="t" r="r" b="b"/>
              <a:pathLst>
                <a:path w="2870835" h="1544954">
                  <a:moveTo>
                    <a:pt x="2618371" y="0"/>
                  </a:moveTo>
                  <a:lnTo>
                    <a:pt x="251891" y="0"/>
                  </a:lnTo>
                  <a:lnTo>
                    <a:pt x="206613" y="4058"/>
                  </a:lnTo>
                  <a:lnTo>
                    <a:pt x="163998" y="15758"/>
                  </a:lnTo>
                  <a:lnTo>
                    <a:pt x="124757" y="34390"/>
                  </a:lnTo>
                  <a:lnTo>
                    <a:pt x="89601" y="59240"/>
                  </a:lnTo>
                  <a:lnTo>
                    <a:pt x="59241" y="89599"/>
                  </a:lnTo>
                  <a:lnTo>
                    <a:pt x="34390" y="124753"/>
                  </a:lnTo>
                  <a:lnTo>
                    <a:pt x="15759" y="163992"/>
                  </a:lnTo>
                  <a:lnTo>
                    <a:pt x="4058" y="206605"/>
                  </a:lnTo>
                  <a:lnTo>
                    <a:pt x="0" y="251879"/>
                  </a:lnTo>
                  <a:lnTo>
                    <a:pt x="0" y="1292542"/>
                  </a:lnTo>
                  <a:lnTo>
                    <a:pt x="4058" y="1337820"/>
                  </a:lnTo>
                  <a:lnTo>
                    <a:pt x="15759" y="1380435"/>
                  </a:lnTo>
                  <a:lnTo>
                    <a:pt x="34390" y="1419677"/>
                  </a:lnTo>
                  <a:lnTo>
                    <a:pt x="59241" y="1454833"/>
                  </a:lnTo>
                  <a:lnTo>
                    <a:pt x="89601" y="1485192"/>
                  </a:lnTo>
                  <a:lnTo>
                    <a:pt x="124757" y="1510043"/>
                  </a:lnTo>
                  <a:lnTo>
                    <a:pt x="163998" y="1528675"/>
                  </a:lnTo>
                  <a:lnTo>
                    <a:pt x="206613" y="1540375"/>
                  </a:lnTo>
                  <a:lnTo>
                    <a:pt x="251891" y="1544434"/>
                  </a:lnTo>
                  <a:lnTo>
                    <a:pt x="2618371" y="1544434"/>
                  </a:lnTo>
                  <a:lnTo>
                    <a:pt x="2663649" y="1540375"/>
                  </a:lnTo>
                  <a:lnTo>
                    <a:pt x="2706263" y="1528675"/>
                  </a:lnTo>
                  <a:lnTo>
                    <a:pt x="2745502" y="1510043"/>
                  </a:lnTo>
                  <a:lnTo>
                    <a:pt x="2780657" y="1485192"/>
                  </a:lnTo>
                  <a:lnTo>
                    <a:pt x="2811014" y="1454833"/>
                  </a:lnTo>
                  <a:lnTo>
                    <a:pt x="2835863" y="1419677"/>
                  </a:lnTo>
                  <a:lnTo>
                    <a:pt x="2854493" y="1380435"/>
                  </a:lnTo>
                  <a:lnTo>
                    <a:pt x="2866192" y="1337820"/>
                  </a:lnTo>
                  <a:lnTo>
                    <a:pt x="2870250" y="1292542"/>
                  </a:lnTo>
                  <a:lnTo>
                    <a:pt x="2870250" y="251879"/>
                  </a:lnTo>
                  <a:lnTo>
                    <a:pt x="2866192" y="206605"/>
                  </a:lnTo>
                  <a:lnTo>
                    <a:pt x="2854493" y="163992"/>
                  </a:lnTo>
                  <a:lnTo>
                    <a:pt x="2835863" y="124753"/>
                  </a:lnTo>
                  <a:lnTo>
                    <a:pt x="2811014" y="89599"/>
                  </a:lnTo>
                  <a:lnTo>
                    <a:pt x="2780657" y="59240"/>
                  </a:lnTo>
                  <a:lnTo>
                    <a:pt x="2745502" y="34390"/>
                  </a:lnTo>
                  <a:lnTo>
                    <a:pt x="2706263" y="15758"/>
                  </a:lnTo>
                  <a:lnTo>
                    <a:pt x="2663649" y="4058"/>
                  </a:lnTo>
                  <a:lnTo>
                    <a:pt x="2618371" y="0"/>
                  </a:lnTo>
                  <a:close/>
                </a:path>
              </a:pathLst>
            </a:custGeom>
            <a:solidFill>
              <a:srgbClr val="DB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2">
              <a:extLst>
                <a:ext uri="{FF2B5EF4-FFF2-40B4-BE49-F238E27FC236}">
                  <a16:creationId xmlns:a16="http://schemas.microsoft.com/office/drawing/2014/main" xmlns="" id="{97C21B31-DBEF-4FA5-B001-97A12EA3C156}"/>
                </a:ext>
              </a:extLst>
            </p:cNvPr>
            <p:cNvSpPr/>
            <p:nvPr/>
          </p:nvSpPr>
          <p:spPr>
            <a:xfrm>
              <a:off x="4387890" y="5260391"/>
              <a:ext cx="188884" cy="25722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3">
              <a:extLst>
                <a:ext uri="{FF2B5EF4-FFF2-40B4-BE49-F238E27FC236}">
                  <a16:creationId xmlns:a16="http://schemas.microsoft.com/office/drawing/2014/main" xmlns="" id="{ED0BAA0E-788A-44A7-9BA8-3203119F87B9}"/>
                </a:ext>
              </a:extLst>
            </p:cNvPr>
            <p:cNvSpPr/>
            <p:nvPr/>
          </p:nvSpPr>
          <p:spPr>
            <a:xfrm>
              <a:off x="2622257" y="3492093"/>
              <a:ext cx="852805" cy="1071245"/>
            </a:xfrm>
            <a:custGeom>
              <a:avLst/>
              <a:gdLst/>
              <a:ahLst/>
              <a:cxnLst/>
              <a:rect l="l" t="t" r="r" b="b"/>
              <a:pathLst>
                <a:path w="852804" h="1071245">
                  <a:moveTo>
                    <a:pt x="852373" y="0"/>
                  </a:moveTo>
                  <a:lnTo>
                    <a:pt x="0" y="0"/>
                  </a:lnTo>
                  <a:lnTo>
                    <a:pt x="0" y="1071029"/>
                  </a:lnTo>
                  <a:lnTo>
                    <a:pt x="852373" y="1071029"/>
                  </a:lnTo>
                  <a:lnTo>
                    <a:pt x="852373" y="0"/>
                  </a:lnTo>
                  <a:close/>
                </a:path>
              </a:pathLst>
            </a:custGeom>
            <a:solidFill>
              <a:srgbClr val="E0E1E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24">
              <a:extLst>
                <a:ext uri="{FF2B5EF4-FFF2-40B4-BE49-F238E27FC236}">
                  <a16:creationId xmlns:a16="http://schemas.microsoft.com/office/drawing/2014/main" xmlns="" id="{11E05A73-1352-40E1-9D89-6B1BBBF0B4E0}"/>
                </a:ext>
              </a:extLst>
            </p:cNvPr>
            <p:cNvSpPr/>
            <p:nvPr/>
          </p:nvSpPr>
          <p:spPr>
            <a:xfrm>
              <a:off x="2653474" y="3522738"/>
              <a:ext cx="795655" cy="1010285"/>
            </a:xfrm>
            <a:custGeom>
              <a:avLst/>
              <a:gdLst/>
              <a:ahLst/>
              <a:cxnLst/>
              <a:rect l="l" t="t" r="r" b="b"/>
              <a:pathLst>
                <a:path w="795654" h="1010285">
                  <a:moveTo>
                    <a:pt x="795464" y="0"/>
                  </a:moveTo>
                  <a:lnTo>
                    <a:pt x="0" y="0"/>
                  </a:lnTo>
                  <a:lnTo>
                    <a:pt x="0" y="1009815"/>
                  </a:lnTo>
                  <a:lnTo>
                    <a:pt x="795464" y="1009815"/>
                  </a:lnTo>
                  <a:lnTo>
                    <a:pt x="795464" y="0"/>
                  </a:lnTo>
                  <a:close/>
                </a:path>
              </a:pathLst>
            </a:custGeom>
            <a:solidFill>
              <a:srgbClr val="FAFBF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25">
              <a:extLst>
                <a:ext uri="{FF2B5EF4-FFF2-40B4-BE49-F238E27FC236}">
                  <a16:creationId xmlns:a16="http://schemas.microsoft.com/office/drawing/2014/main" xmlns="" id="{CE6461A8-CEDB-45B8-9675-530DB66C5B70}"/>
                </a:ext>
              </a:extLst>
            </p:cNvPr>
            <p:cNvSpPr/>
            <p:nvPr/>
          </p:nvSpPr>
          <p:spPr>
            <a:xfrm>
              <a:off x="2653474" y="3909834"/>
              <a:ext cx="795655" cy="622935"/>
            </a:xfrm>
            <a:custGeom>
              <a:avLst/>
              <a:gdLst/>
              <a:ahLst/>
              <a:cxnLst/>
              <a:rect l="l" t="t" r="r" b="b"/>
              <a:pathLst>
                <a:path w="795654" h="622935">
                  <a:moveTo>
                    <a:pt x="651205" y="0"/>
                  </a:moveTo>
                  <a:lnTo>
                    <a:pt x="507199" y="0"/>
                  </a:lnTo>
                  <a:lnTo>
                    <a:pt x="507199" y="182587"/>
                  </a:lnTo>
                  <a:lnTo>
                    <a:pt x="309194" y="182587"/>
                  </a:lnTo>
                  <a:lnTo>
                    <a:pt x="250024" y="450392"/>
                  </a:lnTo>
                  <a:lnTo>
                    <a:pt x="180606" y="450392"/>
                  </a:lnTo>
                  <a:lnTo>
                    <a:pt x="160032" y="356222"/>
                  </a:lnTo>
                  <a:lnTo>
                    <a:pt x="0" y="356222"/>
                  </a:lnTo>
                  <a:lnTo>
                    <a:pt x="0" y="622706"/>
                  </a:lnTo>
                  <a:lnTo>
                    <a:pt x="795464" y="622706"/>
                  </a:lnTo>
                  <a:lnTo>
                    <a:pt x="795464" y="305104"/>
                  </a:lnTo>
                  <a:lnTo>
                    <a:pt x="651205" y="305104"/>
                  </a:lnTo>
                  <a:lnTo>
                    <a:pt x="651205" y="0"/>
                  </a:lnTo>
                  <a:close/>
                </a:path>
              </a:pathLst>
            </a:custGeom>
            <a:solidFill>
              <a:srgbClr val="F5F5F5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26">
              <a:extLst>
                <a:ext uri="{FF2B5EF4-FFF2-40B4-BE49-F238E27FC236}">
                  <a16:creationId xmlns:a16="http://schemas.microsoft.com/office/drawing/2014/main" xmlns="" id="{00305026-314F-4815-B6F0-6032BDCA2D26}"/>
                </a:ext>
              </a:extLst>
            </p:cNvPr>
            <p:cNvSpPr/>
            <p:nvPr/>
          </p:nvSpPr>
          <p:spPr>
            <a:xfrm>
              <a:off x="2653474" y="3522751"/>
              <a:ext cx="795655" cy="1002030"/>
            </a:xfrm>
            <a:custGeom>
              <a:avLst/>
              <a:gdLst/>
              <a:ahLst/>
              <a:cxnLst/>
              <a:rect l="l" t="t" r="r" b="b"/>
              <a:pathLst>
                <a:path w="795654" h="1002029">
                  <a:moveTo>
                    <a:pt x="795464" y="489204"/>
                  </a:moveTo>
                  <a:lnTo>
                    <a:pt x="410400" y="489204"/>
                  </a:lnTo>
                  <a:lnTo>
                    <a:pt x="410400" y="0"/>
                  </a:lnTo>
                  <a:lnTo>
                    <a:pt x="384683" y="0"/>
                  </a:lnTo>
                  <a:lnTo>
                    <a:pt x="384683" y="489204"/>
                  </a:lnTo>
                  <a:lnTo>
                    <a:pt x="0" y="489204"/>
                  </a:lnTo>
                  <a:lnTo>
                    <a:pt x="0" y="515518"/>
                  </a:lnTo>
                  <a:lnTo>
                    <a:pt x="384683" y="515518"/>
                  </a:lnTo>
                  <a:lnTo>
                    <a:pt x="384683" y="1001471"/>
                  </a:lnTo>
                  <a:lnTo>
                    <a:pt x="410400" y="1001471"/>
                  </a:lnTo>
                  <a:lnTo>
                    <a:pt x="410400" y="515518"/>
                  </a:lnTo>
                  <a:lnTo>
                    <a:pt x="795464" y="515518"/>
                  </a:lnTo>
                  <a:lnTo>
                    <a:pt x="795464" y="489204"/>
                  </a:lnTo>
                  <a:close/>
                </a:path>
              </a:pathLst>
            </a:custGeom>
            <a:solidFill>
              <a:srgbClr val="E0E1E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27">
              <a:extLst>
                <a:ext uri="{FF2B5EF4-FFF2-40B4-BE49-F238E27FC236}">
                  <a16:creationId xmlns:a16="http://schemas.microsoft.com/office/drawing/2014/main" xmlns="" id="{40BCB665-8257-4206-BA22-768079E06F7F}"/>
                </a:ext>
              </a:extLst>
            </p:cNvPr>
            <p:cNvSpPr/>
            <p:nvPr/>
          </p:nvSpPr>
          <p:spPr>
            <a:xfrm>
              <a:off x="4278122" y="3777627"/>
              <a:ext cx="57785" cy="131445"/>
            </a:xfrm>
            <a:custGeom>
              <a:avLst/>
              <a:gdLst/>
              <a:ahLst/>
              <a:cxnLst/>
              <a:rect l="l" t="t" r="r" b="b"/>
              <a:pathLst>
                <a:path w="57785" h="131445">
                  <a:moveTo>
                    <a:pt x="6121" y="0"/>
                  </a:moveTo>
                  <a:lnTo>
                    <a:pt x="0" y="50304"/>
                  </a:lnTo>
                  <a:lnTo>
                    <a:pt x="25476" y="130733"/>
                  </a:lnTo>
                  <a:lnTo>
                    <a:pt x="57289" y="130886"/>
                  </a:lnTo>
                  <a:lnTo>
                    <a:pt x="6121" y="0"/>
                  </a:lnTo>
                  <a:close/>
                </a:path>
              </a:pathLst>
            </a:custGeom>
            <a:solidFill>
              <a:srgbClr val="E0E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28">
              <a:extLst>
                <a:ext uri="{FF2B5EF4-FFF2-40B4-BE49-F238E27FC236}">
                  <a16:creationId xmlns:a16="http://schemas.microsoft.com/office/drawing/2014/main" xmlns="" id="{EB569C94-09E4-4764-B19D-FACD37950377}"/>
                </a:ext>
              </a:extLst>
            </p:cNvPr>
            <p:cNvSpPr/>
            <p:nvPr/>
          </p:nvSpPr>
          <p:spPr>
            <a:xfrm>
              <a:off x="4091952" y="3656685"/>
              <a:ext cx="202565" cy="254635"/>
            </a:xfrm>
            <a:custGeom>
              <a:avLst/>
              <a:gdLst/>
              <a:ahLst/>
              <a:cxnLst/>
              <a:rect l="l" t="t" r="r" b="b"/>
              <a:pathLst>
                <a:path w="202564" h="254635">
                  <a:moveTo>
                    <a:pt x="202006" y="0"/>
                  </a:moveTo>
                  <a:lnTo>
                    <a:pt x="17589" y="0"/>
                  </a:lnTo>
                  <a:lnTo>
                    <a:pt x="0" y="250786"/>
                  </a:lnTo>
                  <a:lnTo>
                    <a:pt x="181559" y="254571"/>
                  </a:lnTo>
                  <a:lnTo>
                    <a:pt x="20200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29">
              <a:extLst>
                <a:ext uri="{FF2B5EF4-FFF2-40B4-BE49-F238E27FC236}">
                  <a16:creationId xmlns:a16="http://schemas.microsoft.com/office/drawing/2014/main" xmlns="" id="{2C3546CC-95A3-410C-AA93-DBA33D7A1648}"/>
                </a:ext>
              </a:extLst>
            </p:cNvPr>
            <p:cNvSpPr/>
            <p:nvPr/>
          </p:nvSpPr>
          <p:spPr>
            <a:xfrm>
              <a:off x="4113072" y="3675634"/>
              <a:ext cx="153822" cy="2163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">
              <a:extLst>
                <a:ext uri="{FF2B5EF4-FFF2-40B4-BE49-F238E27FC236}">
                  <a16:creationId xmlns:a16="http://schemas.microsoft.com/office/drawing/2014/main" xmlns="" id="{C5D9DA55-C8FB-4CE5-AC99-77AAD52F9B6C}"/>
                </a:ext>
              </a:extLst>
            </p:cNvPr>
            <p:cNvSpPr/>
            <p:nvPr/>
          </p:nvSpPr>
          <p:spPr>
            <a:xfrm>
              <a:off x="3839921" y="3703243"/>
              <a:ext cx="151130" cy="206375"/>
            </a:xfrm>
            <a:custGeom>
              <a:avLst/>
              <a:gdLst/>
              <a:ahLst/>
              <a:cxnLst/>
              <a:rect l="l" t="t" r="r" b="b"/>
              <a:pathLst>
                <a:path w="151129" h="206375">
                  <a:moveTo>
                    <a:pt x="533" y="0"/>
                  </a:moveTo>
                  <a:lnTo>
                    <a:pt x="0" y="0"/>
                  </a:lnTo>
                  <a:lnTo>
                    <a:pt x="0" y="206197"/>
                  </a:lnTo>
                  <a:lnTo>
                    <a:pt x="533" y="206197"/>
                  </a:lnTo>
                  <a:lnTo>
                    <a:pt x="533" y="0"/>
                  </a:lnTo>
                  <a:close/>
                </a:path>
                <a:path w="151129" h="206375">
                  <a:moveTo>
                    <a:pt x="151003" y="0"/>
                  </a:moveTo>
                  <a:lnTo>
                    <a:pt x="73723" y="0"/>
                  </a:lnTo>
                  <a:lnTo>
                    <a:pt x="73723" y="206197"/>
                  </a:lnTo>
                  <a:lnTo>
                    <a:pt x="151003" y="206197"/>
                  </a:lnTo>
                  <a:lnTo>
                    <a:pt x="15100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1">
              <a:extLst>
                <a:ext uri="{FF2B5EF4-FFF2-40B4-BE49-F238E27FC236}">
                  <a16:creationId xmlns:a16="http://schemas.microsoft.com/office/drawing/2014/main" xmlns="" id="{A8B3152E-C9CA-4395-8A90-4E86AF0F0717}"/>
                </a:ext>
              </a:extLst>
            </p:cNvPr>
            <p:cNvSpPr/>
            <p:nvPr/>
          </p:nvSpPr>
          <p:spPr>
            <a:xfrm>
              <a:off x="3877055" y="3437356"/>
              <a:ext cx="80645" cy="266065"/>
            </a:xfrm>
            <a:custGeom>
              <a:avLst/>
              <a:gdLst/>
              <a:ahLst/>
              <a:cxnLst/>
              <a:rect l="l" t="t" r="r" b="b"/>
              <a:pathLst>
                <a:path w="80645" h="266064">
                  <a:moveTo>
                    <a:pt x="74942" y="0"/>
                  </a:moveTo>
                  <a:lnTo>
                    <a:pt x="65040" y="38090"/>
                  </a:lnTo>
                  <a:lnTo>
                    <a:pt x="53198" y="121516"/>
                  </a:lnTo>
                  <a:lnTo>
                    <a:pt x="43269" y="204872"/>
                  </a:lnTo>
                  <a:lnTo>
                    <a:pt x="39103" y="242747"/>
                  </a:lnTo>
                  <a:lnTo>
                    <a:pt x="38336" y="126714"/>
                  </a:lnTo>
                  <a:lnTo>
                    <a:pt x="36969" y="67238"/>
                  </a:lnTo>
                  <a:lnTo>
                    <a:pt x="34002" y="45603"/>
                  </a:lnTo>
                  <a:lnTo>
                    <a:pt x="28435" y="43091"/>
                  </a:lnTo>
                  <a:lnTo>
                    <a:pt x="24379" y="76739"/>
                  </a:lnTo>
                  <a:lnTo>
                    <a:pt x="24830" y="149726"/>
                  </a:lnTo>
                  <a:lnTo>
                    <a:pt x="27083" y="222513"/>
                  </a:lnTo>
                  <a:lnTo>
                    <a:pt x="28435" y="255562"/>
                  </a:lnTo>
                  <a:lnTo>
                    <a:pt x="18803" y="156440"/>
                  </a:lnTo>
                  <a:lnTo>
                    <a:pt x="12958" y="105956"/>
                  </a:lnTo>
                  <a:lnTo>
                    <a:pt x="8531" y="88409"/>
                  </a:lnTo>
                  <a:lnTo>
                    <a:pt x="3149" y="88099"/>
                  </a:lnTo>
                  <a:lnTo>
                    <a:pt x="0" y="117607"/>
                  </a:lnTo>
                  <a:lnTo>
                    <a:pt x="1725" y="178525"/>
                  </a:lnTo>
                  <a:lnTo>
                    <a:pt x="5116" y="238674"/>
                  </a:lnTo>
                  <a:lnTo>
                    <a:pt x="6959" y="265874"/>
                  </a:lnTo>
                  <a:lnTo>
                    <a:pt x="48717" y="265874"/>
                  </a:lnTo>
                  <a:lnTo>
                    <a:pt x="69615" y="111965"/>
                  </a:lnTo>
                  <a:lnTo>
                    <a:pt x="79313" y="32967"/>
                  </a:lnTo>
                  <a:lnTo>
                    <a:pt x="80269" y="3954"/>
                  </a:lnTo>
                  <a:lnTo>
                    <a:pt x="74942" y="0"/>
                  </a:lnTo>
                  <a:close/>
                </a:path>
              </a:pathLst>
            </a:custGeom>
            <a:solidFill>
              <a:srgbClr val="E0E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2">
              <a:extLst>
                <a:ext uri="{FF2B5EF4-FFF2-40B4-BE49-F238E27FC236}">
                  <a16:creationId xmlns:a16="http://schemas.microsoft.com/office/drawing/2014/main" xmlns="" id="{561356A9-A089-466C-944D-A3BA3C8DC5E4}"/>
                </a:ext>
              </a:extLst>
            </p:cNvPr>
            <p:cNvSpPr/>
            <p:nvPr/>
          </p:nvSpPr>
          <p:spPr>
            <a:xfrm>
              <a:off x="3801540" y="3492266"/>
              <a:ext cx="191936" cy="41751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3">
              <a:extLst>
                <a:ext uri="{FF2B5EF4-FFF2-40B4-BE49-F238E27FC236}">
                  <a16:creationId xmlns:a16="http://schemas.microsoft.com/office/drawing/2014/main" xmlns="" id="{9653688F-AEEF-44B6-895F-174312771826}"/>
                </a:ext>
              </a:extLst>
            </p:cNvPr>
            <p:cNvSpPr/>
            <p:nvPr/>
          </p:nvSpPr>
          <p:spPr>
            <a:xfrm>
              <a:off x="3709987" y="3906075"/>
              <a:ext cx="755650" cy="33655"/>
            </a:xfrm>
            <a:custGeom>
              <a:avLst/>
              <a:gdLst/>
              <a:ahLst/>
              <a:cxnLst/>
              <a:rect l="l" t="t" r="r" b="b"/>
              <a:pathLst>
                <a:path w="755650" h="33654">
                  <a:moveTo>
                    <a:pt x="755091" y="0"/>
                  </a:moveTo>
                  <a:lnTo>
                    <a:pt x="0" y="0"/>
                  </a:lnTo>
                  <a:lnTo>
                    <a:pt x="0" y="33147"/>
                  </a:lnTo>
                  <a:lnTo>
                    <a:pt x="755091" y="33147"/>
                  </a:lnTo>
                  <a:lnTo>
                    <a:pt x="755091" y="0"/>
                  </a:lnTo>
                  <a:close/>
                </a:path>
              </a:pathLst>
            </a:custGeom>
            <a:solidFill>
              <a:srgbClr val="E0E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4">
              <a:extLst>
                <a:ext uri="{FF2B5EF4-FFF2-40B4-BE49-F238E27FC236}">
                  <a16:creationId xmlns:a16="http://schemas.microsoft.com/office/drawing/2014/main" xmlns="" id="{07EA2145-0578-4064-AE4E-C1D615826588}"/>
                </a:ext>
              </a:extLst>
            </p:cNvPr>
            <p:cNvSpPr/>
            <p:nvPr/>
          </p:nvSpPr>
          <p:spPr>
            <a:xfrm>
              <a:off x="3851309" y="5049405"/>
              <a:ext cx="180975" cy="57150"/>
            </a:xfrm>
            <a:custGeom>
              <a:avLst/>
              <a:gdLst/>
              <a:ahLst/>
              <a:cxnLst/>
              <a:rect l="l" t="t" r="r" b="b"/>
              <a:pathLst>
                <a:path w="180975" h="57150">
                  <a:moveTo>
                    <a:pt x="80495" y="0"/>
                  </a:moveTo>
                  <a:lnTo>
                    <a:pt x="36852" y="8282"/>
                  </a:lnTo>
                  <a:lnTo>
                    <a:pt x="11115" y="24161"/>
                  </a:lnTo>
                  <a:lnTo>
                    <a:pt x="0" y="40812"/>
                  </a:lnTo>
                  <a:lnTo>
                    <a:pt x="219" y="51409"/>
                  </a:lnTo>
                  <a:lnTo>
                    <a:pt x="28453" y="53172"/>
                  </a:lnTo>
                  <a:lnTo>
                    <a:pt x="90566" y="56110"/>
                  </a:lnTo>
                  <a:lnTo>
                    <a:pt x="152670" y="56697"/>
                  </a:lnTo>
                  <a:lnTo>
                    <a:pt x="180876" y="51409"/>
                  </a:lnTo>
                  <a:lnTo>
                    <a:pt x="175200" y="31036"/>
                  </a:lnTo>
                  <a:lnTo>
                    <a:pt x="157479" y="13998"/>
                  </a:lnTo>
                  <a:lnTo>
                    <a:pt x="126362" y="2814"/>
                  </a:lnTo>
                  <a:lnTo>
                    <a:pt x="80495" y="0"/>
                  </a:lnTo>
                  <a:close/>
                </a:path>
              </a:pathLst>
            </a:custGeom>
            <a:solidFill>
              <a:srgbClr val="455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5">
              <a:extLst>
                <a:ext uri="{FF2B5EF4-FFF2-40B4-BE49-F238E27FC236}">
                  <a16:creationId xmlns:a16="http://schemas.microsoft.com/office/drawing/2014/main" xmlns="" id="{7F1C6068-1146-4B7B-BCDB-A71D6D935C55}"/>
                </a:ext>
              </a:extLst>
            </p:cNvPr>
            <p:cNvSpPr/>
            <p:nvPr/>
          </p:nvSpPr>
          <p:spPr>
            <a:xfrm>
              <a:off x="3736670" y="4012019"/>
              <a:ext cx="814069" cy="497205"/>
            </a:xfrm>
            <a:custGeom>
              <a:avLst/>
              <a:gdLst/>
              <a:ahLst/>
              <a:cxnLst/>
              <a:rect l="l" t="t" r="r" b="b"/>
              <a:pathLst>
                <a:path w="814070" h="497204">
                  <a:moveTo>
                    <a:pt x="813803" y="0"/>
                  </a:moveTo>
                  <a:lnTo>
                    <a:pt x="79527" y="5232"/>
                  </a:lnTo>
                  <a:lnTo>
                    <a:pt x="0" y="497103"/>
                  </a:lnTo>
                  <a:lnTo>
                    <a:pt x="726313" y="497103"/>
                  </a:lnTo>
                  <a:lnTo>
                    <a:pt x="813803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6">
              <a:extLst>
                <a:ext uri="{FF2B5EF4-FFF2-40B4-BE49-F238E27FC236}">
                  <a16:creationId xmlns:a16="http://schemas.microsoft.com/office/drawing/2014/main" xmlns="" id="{16729F0F-D6BC-4EC5-B2DA-50BE26BC4863}"/>
                </a:ext>
              </a:extLst>
            </p:cNvPr>
            <p:cNvSpPr/>
            <p:nvPr/>
          </p:nvSpPr>
          <p:spPr>
            <a:xfrm>
              <a:off x="3808958" y="4012006"/>
              <a:ext cx="741680" cy="50165"/>
            </a:xfrm>
            <a:custGeom>
              <a:avLst/>
              <a:gdLst/>
              <a:ahLst/>
              <a:cxnLst/>
              <a:rect l="l" t="t" r="r" b="b"/>
              <a:pathLst>
                <a:path w="741679" h="50164">
                  <a:moveTo>
                    <a:pt x="741514" y="0"/>
                  </a:moveTo>
                  <a:lnTo>
                    <a:pt x="7226" y="5245"/>
                  </a:lnTo>
                  <a:lnTo>
                    <a:pt x="0" y="49999"/>
                  </a:lnTo>
                  <a:lnTo>
                    <a:pt x="114674" y="48838"/>
                  </a:lnTo>
                  <a:lnTo>
                    <a:pt x="366698" y="47967"/>
                  </a:lnTo>
                  <a:lnTo>
                    <a:pt x="733196" y="47231"/>
                  </a:lnTo>
                  <a:lnTo>
                    <a:pt x="741514" y="0"/>
                  </a:lnTo>
                  <a:close/>
                </a:path>
              </a:pathLst>
            </a:custGeom>
            <a:solidFill>
              <a:srgbClr val="E0E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7">
              <a:extLst>
                <a:ext uri="{FF2B5EF4-FFF2-40B4-BE49-F238E27FC236}">
                  <a16:creationId xmlns:a16="http://schemas.microsoft.com/office/drawing/2014/main" xmlns="" id="{B8B10B92-4263-4B76-AE4C-F03E1A672A65}"/>
                </a:ext>
              </a:extLst>
            </p:cNvPr>
            <p:cNvSpPr/>
            <p:nvPr/>
          </p:nvSpPr>
          <p:spPr>
            <a:xfrm>
              <a:off x="3833393" y="4032681"/>
              <a:ext cx="80010" cy="13970"/>
            </a:xfrm>
            <a:custGeom>
              <a:avLst/>
              <a:gdLst/>
              <a:ahLst/>
              <a:cxnLst/>
              <a:rect l="l" t="t" r="r" b="b"/>
              <a:pathLst>
                <a:path w="80010" h="13970">
                  <a:moveTo>
                    <a:pt x="13462" y="3009"/>
                  </a:moveTo>
                  <a:lnTo>
                    <a:pt x="10452" y="0"/>
                  </a:lnTo>
                  <a:lnTo>
                    <a:pt x="3022" y="0"/>
                  </a:lnTo>
                  <a:lnTo>
                    <a:pt x="0" y="3009"/>
                  </a:lnTo>
                  <a:lnTo>
                    <a:pt x="0" y="10439"/>
                  </a:lnTo>
                  <a:lnTo>
                    <a:pt x="3022" y="13449"/>
                  </a:lnTo>
                  <a:lnTo>
                    <a:pt x="10452" y="13449"/>
                  </a:lnTo>
                  <a:lnTo>
                    <a:pt x="13462" y="10439"/>
                  </a:lnTo>
                  <a:lnTo>
                    <a:pt x="13462" y="3009"/>
                  </a:lnTo>
                  <a:close/>
                </a:path>
                <a:path w="80010" h="13970">
                  <a:moveTo>
                    <a:pt x="46532" y="3009"/>
                  </a:moveTo>
                  <a:lnTo>
                    <a:pt x="43522" y="0"/>
                  </a:lnTo>
                  <a:lnTo>
                    <a:pt x="36093" y="0"/>
                  </a:lnTo>
                  <a:lnTo>
                    <a:pt x="33070" y="3009"/>
                  </a:lnTo>
                  <a:lnTo>
                    <a:pt x="33070" y="10439"/>
                  </a:lnTo>
                  <a:lnTo>
                    <a:pt x="36093" y="13449"/>
                  </a:lnTo>
                  <a:lnTo>
                    <a:pt x="43522" y="13449"/>
                  </a:lnTo>
                  <a:lnTo>
                    <a:pt x="46532" y="10439"/>
                  </a:lnTo>
                  <a:lnTo>
                    <a:pt x="46532" y="3009"/>
                  </a:lnTo>
                  <a:close/>
                </a:path>
                <a:path w="80010" h="13970">
                  <a:moveTo>
                    <a:pt x="79616" y="3009"/>
                  </a:moveTo>
                  <a:lnTo>
                    <a:pt x="76606" y="0"/>
                  </a:lnTo>
                  <a:lnTo>
                    <a:pt x="69176" y="0"/>
                  </a:lnTo>
                  <a:lnTo>
                    <a:pt x="66154" y="3009"/>
                  </a:lnTo>
                  <a:lnTo>
                    <a:pt x="66154" y="10439"/>
                  </a:lnTo>
                  <a:lnTo>
                    <a:pt x="69176" y="13449"/>
                  </a:lnTo>
                  <a:lnTo>
                    <a:pt x="76606" y="13449"/>
                  </a:lnTo>
                  <a:lnTo>
                    <a:pt x="79616" y="10439"/>
                  </a:lnTo>
                  <a:lnTo>
                    <a:pt x="79616" y="3009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8">
              <a:extLst>
                <a:ext uri="{FF2B5EF4-FFF2-40B4-BE49-F238E27FC236}">
                  <a16:creationId xmlns:a16="http://schemas.microsoft.com/office/drawing/2014/main" xmlns="" id="{C885B2C2-8AD8-4CCE-A431-DF648EC0950B}"/>
                </a:ext>
              </a:extLst>
            </p:cNvPr>
            <p:cNvSpPr/>
            <p:nvPr/>
          </p:nvSpPr>
          <p:spPr>
            <a:xfrm>
              <a:off x="3847668" y="4149750"/>
              <a:ext cx="295275" cy="238125"/>
            </a:xfrm>
            <a:custGeom>
              <a:avLst/>
              <a:gdLst/>
              <a:ahLst/>
              <a:cxnLst/>
              <a:rect l="l" t="t" r="r" b="b"/>
              <a:pathLst>
                <a:path w="295275" h="238125">
                  <a:moveTo>
                    <a:pt x="147434" y="0"/>
                  </a:moveTo>
                  <a:lnTo>
                    <a:pt x="101040" y="6837"/>
                  </a:lnTo>
                  <a:lnTo>
                    <a:pt x="60594" y="25840"/>
                  </a:lnTo>
                  <a:lnTo>
                    <a:pt x="28601" y="54746"/>
                  </a:lnTo>
                  <a:lnTo>
                    <a:pt x="7568" y="91290"/>
                  </a:lnTo>
                  <a:lnTo>
                    <a:pt x="0" y="133210"/>
                  </a:lnTo>
                  <a:lnTo>
                    <a:pt x="3815" y="163311"/>
                  </a:lnTo>
                  <a:lnTo>
                    <a:pt x="14882" y="191528"/>
                  </a:lnTo>
                  <a:lnTo>
                    <a:pt x="32634" y="216802"/>
                  </a:lnTo>
                  <a:lnTo>
                    <a:pt x="56502" y="238074"/>
                  </a:lnTo>
                  <a:lnTo>
                    <a:pt x="147434" y="133210"/>
                  </a:lnTo>
                  <a:lnTo>
                    <a:pt x="294855" y="133210"/>
                  </a:lnTo>
                  <a:lnTo>
                    <a:pt x="287287" y="91290"/>
                  </a:lnTo>
                  <a:lnTo>
                    <a:pt x="266255" y="54746"/>
                  </a:lnTo>
                  <a:lnTo>
                    <a:pt x="234264" y="25840"/>
                  </a:lnTo>
                  <a:lnTo>
                    <a:pt x="193821" y="6837"/>
                  </a:lnTo>
                  <a:lnTo>
                    <a:pt x="147434" y="0"/>
                  </a:lnTo>
                  <a:close/>
                </a:path>
              </a:pathLst>
            </a:custGeom>
            <a:solidFill>
              <a:srgbClr val="C3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9">
              <a:extLst>
                <a:ext uri="{FF2B5EF4-FFF2-40B4-BE49-F238E27FC236}">
                  <a16:creationId xmlns:a16="http://schemas.microsoft.com/office/drawing/2014/main" xmlns="" id="{E40B2507-8288-4D98-A78D-03D26A12D810}"/>
                </a:ext>
              </a:extLst>
            </p:cNvPr>
            <p:cNvSpPr/>
            <p:nvPr/>
          </p:nvSpPr>
          <p:spPr>
            <a:xfrm>
              <a:off x="3915143" y="4098328"/>
              <a:ext cx="530860" cy="337820"/>
            </a:xfrm>
            <a:custGeom>
              <a:avLst/>
              <a:gdLst/>
              <a:ahLst/>
              <a:cxnLst/>
              <a:rect l="l" t="t" r="r" b="b"/>
              <a:pathLst>
                <a:path w="530860" h="337820">
                  <a:moveTo>
                    <a:pt x="163830" y="267106"/>
                  </a:moveTo>
                  <a:lnTo>
                    <a:pt x="160121" y="263410"/>
                  </a:lnTo>
                  <a:lnTo>
                    <a:pt x="150990" y="263410"/>
                  </a:lnTo>
                  <a:lnTo>
                    <a:pt x="147294" y="267106"/>
                  </a:lnTo>
                  <a:lnTo>
                    <a:pt x="147294" y="276237"/>
                  </a:lnTo>
                  <a:lnTo>
                    <a:pt x="150990" y="279933"/>
                  </a:lnTo>
                  <a:lnTo>
                    <a:pt x="160121" y="279933"/>
                  </a:lnTo>
                  <a:lnTo>
                    <a:pt x="163830" y="276237"/>
                  </a:lnTo>
                  <a:lnTo>
                    <a:pt x="163830" y="267106"/>
                  </a:lnTo>
                  <a:close/>
                </a:path>
                <a:path w="530860" h="337820">
                  <a:moveTo>
                    <a:pt x="236461" y="201803"/>
                  </a:moveTo>
                  <a:lnTo>
                    <a:pt x="101777" y="201091"/>
                  </a:lnTo>
                  <a:lnTo>
                    <a:pt x="94157" y="201168"/>
                  </a:lnTo>
                  <a:lnTo>
                    <a:pt x="92443" y="201206"/>
                  </a:lnTo>
                  <a:lnTo>
                    <a:pt x="91579" y="201256"/>
                  </a:lnTo>
                  <a:lnTo>
                    <a:pt x="92557" y="201447"/>
                  </a:lnTo>
                  <a:lnTo>
                    <a:pt x="94322" y="201523"/>
                  </a:lnTo>
                  <a:lnTo>
                    <a:pt x="102044" y="201777"/>
                  </a:lnTo>
                  <a:lnTo>
                    <a:pt x="233883" y="204165"/>
                  </a:lnTo>
                  <a:lnTo>
                    <a:pt x="235178" y="204165"/>
                  </a:lnTo>
                  <a:lnTo>
                    <a:pt x="236283" y="204165"/>
                  </a:lnTo>
                  <a:lnTo>
                    <a:pt x="236385" y="202933"/>
                  </a:lnTo>
                  <a:lnTo>
                    <a:pt x="236461" y="201803"/>
                  </a:lnTo>
                  <a:close/>
                </a:path>
                <a:path w="530860" h="337820">
                  <a:moveTo>
                    <a:pt x="296278" y="271665"/>
                  </a:moveTo>
                  <a:lnTo>
                    <a:pt x="296087" y="271665"/>
                  </a:lnTo>
                  <a:lnTo>
                    <a:pt x="296087" y="270395"/>
                  </a:lnTo>
                  <a:lnTo>
                    <a:pt x="212902" y="270395"/>
                  </a:lnTo>
                  <a:lnTo>
                    <a:pt x="232600" y="228269"/>
                  </a:lnTo>
                  <a:lnTo>
                    <a:pt x="236270" y="204177"/>
                  </a:lnTo>
                  <a:lnTo>
                    <a:pt x="235191" y="204177"/>
                  </a:lnTo>
                  <a:lnTo>
                    <a:pt x="233883" y="204177"/>
                  </a:lnTo>
                  <a:lnTo>
                    <a:pt x="233222" y="211074"/>
                  </a:lnTo>
                  <a:lnTo>
                    <a:pt x="231978" y="219329"/>
                  </a:lnTo>
                  <a:lnTo>
                    <a:pt x="216255" y="260400"/>
                  </a:lnTo>
                  <a:lnTo>
                    <a:pt x="209448" y="270395"/>
                  </a:lnTo>
                  <a:lnTo>
                    <a:pt x="164985" y="270395"/>
                  </a:lnTo>
                  <a:lnTo>
                    <a:pt x="164985" y="271665"/>
                  </a:lnTo>
                  <a:lnTo>
                    <a:pt x="164795" y="271665"/>
                  </a:lnTo>
                  <a:lnTo>
                    <a:pt x="164795" y="272935"/>
                  </a:lnTo>
                  <a:lnTo>
                    <a:pt x="207365" y="272935"/>
                  </a:lnTo>
                  <a:lnTo>
                    <a:pt x="199161" y="282892"/>
                  </a:lnTo>
                  <a:lnTo>
                    <a:pt x="168681" y="307733"/>
                  </a:lnTo>
                  <a:lnTo>
                    <a:pt x="130606" y="324243"/>
                  </a:lnTo>
                  <a:lnTo>
                    <a:pt x="89916" y="330212"/>
                  </a:lnTo>
                  <a:lnTo>
                    <a:pt x="70104" y="329184"/>
                  </a:lnTo>
                  <a:lnTo>
                    <a:pt x="51130" y="325843"/>
                  </a:lnTo>
                  <a:lnTo>
                    <a:pt x="33362" y="320306"/>
                  </a:lnTo>
                  <a:lnTo>
                    <a:pt x="17043" y="312928"/>
                  </a:lnTo>
                  <a:lnTo>
                    <a:pt x="5257" y="305739"/>
                  </a:lnTo>
                  <a:lnTo>
                    <a:pt x="3517" y="304685"/>
                  </a:lnTo>
                  <a:lnTo>
                    <a:pt x="4102" y="303999"/>
                  </a:lnTo>
                  <a:lnTo>
                    <a:pt x="67310" y="230314"/>
                  </a:lnTo>
                  <a:lnTo>
                    <a:pt x="85331" y="209054"/>
                  </a:lnTo>
                  <a:lnTo>
                    <a:pt x="91097" y="202082"/>
                  </a:lnTo>
                  <a:lnTo>
                    <a:pt x="91516" y="201523"/>
                  </a:lnTo>
                  <a:lnTo>
                    <a:pt x="91579" y="201256"/>
                  </a:lnTo>
                  <a:lnTo>
                    <a:pt x="90995" y="201853"/>
                  </a:lnTo>
                  <a:lnTo>
                    <a:pt x="85013" y="208419"/>
                  </a:lnTo>
                  <a:lnTo>
                    <a:pt x="66611" y="229146"/>
                  </a:lnTo>
                  <a:lnTo>
                    <a:pt x="0" y="305168"/>
                  </a:lnTo>
                  <a:lnTo>
                    <a:pt x="1066" y="305917"/>
                  </a:lnTo>
                  <a:lnTo>
                    <a:pt x="50495" y="328358"/>
                  </a:lnTo>
                  <a:lnTo>
                    <a:pt x="89941" y="332917"/>
                  </a:lnTo>
                  <a:lnTo>
                    <a:pt x="110617" y="331304"/>
                  </a:lnTo>
                  <a:lnTo>
                    <a:pt x="151739" y="319582"/>
                  </a:lnTo>
                  <a:lnTo>
                    <a:pt x="186664" y="298335"/>
                  </a:lnTo>
                  <a:lnTo>
                    <a:pt x="210820" y="272935"/>
                  </a:lnTo>
                  <a:lnTo>
                    <a:pt x="296278" y="272935"/>
                  </a:lnTo>
                  <a:lnTo>
                    <a:pt x="296278" y="271665"/>
                  </a:lnTo>
                  <a:close/>
                </a:path>
                <a:path w="530860" h="337820">
                  <a:moveTo>
                    <a:pt x="466763" y="293446"/>
                  </a:moveTo>
                  <a:lnTo>
                    <a:pt x="366115" y="293446"/>
                  </a:lnTo>
                  <a:lnTo>
                    <a:pt x="366115" y="294716"/>
                  </a:lnTo>
                  <a:lnTo>
                    <a:pt x="366268" y="294716"/>
                  </a:lnTo>
                  <a:lnTo>
                    <a:pt x="366268" y="295986"/>
                  </a:lnTo>
                  <a:lnTo>
                    <a:pt x="466610" y="295986"/>
                  </a:lnTo>
                  <a:lnTo>
                    <a:pt x="466610" y="294716"/>
                  </a:lnTo>
                  <a:lnTo>
                    <a:pt x="466763" y="294716"/>
                  </a:lnTo>
                  <a:lnTo>
                    <a:pt x="466763" y="293446"/>
                  </a:lnTo>
                  <a:close/>
                </a:path>
                <a:path w="530860" h="337820">
                  <a:moveTo>
                    <a:pt x="471170" y="91059"/>
                  </a:moveTo>
                  <a:lnTo>
                    <a:pt x="350964" y="91059"/>
                  </a:lnTo>
                  <a:lnTo>
                    <a:pt x="350964" y="92329"/>
                  </a:lnTo>
                  <a:lnTo>
                    <a:pt x="350964" y="93599"/>
                  </a:lnTo>
                  <a:lnTo>
                    <a:pt x="471170" y="93599"/>
                  </a:lnTo>
                  <a:lnTo>
                    <a:pt x="471170" y="92329"/>
                  </a:lnTo>
                  <a:lnTo>
                    <a:pt x="471170" y="91059"/>
                  </a:lnTo>
                  <a:close/>
                </a:path>
                <a:path w="530860" h="337820">
                  <a:moveTo>
                    <a:pt x="473811" y="267830"/>
                  </a:moveTo>
                  <a:lnTo>
                    <a:pt x="355777" y="267830"/>
                  </a:lnTo>
                  <a:lnTo>
                    <a:pt x="355777" y="269100"/>
                  </a:lnTo>
                  <a:lnTo>
                    <a:pt x="355777" y="270370"/>
                  </a:lnTo>
                  <a:lnTo>
                    <a:pt x="473811" y="270370"/>
                  </a:lnTo>
                  <a:lnTo>
                    <a:pt x="473811" y="269100"/>
                  </a:lnTo>
                  <a:lnTo>
                    <a:pt x="473811" y="267830"/>
                  </a:lnTo>
                  <a:close/>
                </a:path>
                <a:path w="530860" h="337820">
                  <a:moveTo>
                    <a:pt x="475005" y="68757"/>
                  </a:moveTo>
                  <a:lnTo>
                    <a:pt x="350456" y="68757"/>
                  </a:lnTo>
                  <a:lnTo>
                    <a:pt x="350456" y="70027"/>
                  </a:lnTo>
                  <a:lnTo>
                    <a:pt x="350456" y="71297"/>
                  </a:lnTo>
                  <a:lnTo>
                    <a:pt x="475005" y="71297"/>
                  </a:lnTo>
                  <a:lnTo>
                    <a:pt x="475005" y="70027"/>
                  </a:lnTo>
                  <a:lnTo>
                    <a:pt x="475005" y="68757"/>
                  </a:lnTo>
                  <a:close/>
                </a:path>
                <a:path w="530860" h="337820">
                  <a:moveTo>
                    <a:pt x="476694" y="45631"/>
                  </a:moveTo>
                  <a:lnTo>
                    <a:pt x="352869" y="45631"/>
                  </a:lnTo>
                  <a:lnTo>
                    <a:pt x="352869" y="46901"/>
                  </a:lnTo>
                  <a:lnTo>
                    <a:pt x="352869" y="48171"/>
                  </a:lnTo>
                  <a:lnTo>
                    <a:pt x="476694" y="48171"/>
                  </a:lnTo>
                  <a:lnTo>
                    <a:pt x="476694" y="46901"/>
                  </a:lnTo>
                  <a:lnTo>
                    <a:pt x="476694" y="45631"/>
                  </a:lnTo>
                  <a:close/>
                </a:path>
                <a:path w="530860" h="337820">
                  <a:moveTo>
                    <a:pt x="530834" y="226872"/>
                  </a:moveTo>
                  <a:lnTo>
                    <a:pt x="316611" y="226529"/>
                  </a:lnTo>
                  <a:lnTo>
                    <a:pt x="315239" y="227596"/>
                  </a:lnTo>
                  <a:lnTo>
                    <a:pt x="287604" y="337362"/>
                  </a:lnTo>
                  <a:lnTo>
                    <a:pt x="289280" y="337362"/>
                  </a:lnTo>
                  <a:lnTo>
                    <a:pt x="290550" y="336359"/>
                  </a:lnTo>
                  <a:lnTo>
                    <a:pt x="489331" y="336359"/>
                  </a:lnTo>
                  <a:lnTo>
                    <a:pt x="498271" y="336232"/>
                  </a:lnTo>
                  <a:lnTo>
                    <a:pt x="501230" y="336143"/>
                  </a:lnTo>
                  <a:lnTo>
                    <a:pt x="502208" y="336080"/>
                  </a:lnTo>
                  <a:lnTo>
                    <a:pt x="499262" y="335902"/>
                  </a:lnTo>
                  <a:lnTo>
                    <a:pt x="290957" y="334759"/>
                  </a:lnTo>
                  <a:lnTo>
                    <a:pt x="289280" y="334746"/>
                  </a:lnTo>
                  <a:lnTo>
                    <a:pt x="290957" y="334746"/>
                  </a:lnTo>
                  <a:lnTo>
                    <a:pt x="317423" y="230238"/>
                  </a:lnTo>
                  <a:lnTo>
                    <a:pt x="317665" y="229311"/>
                  </a:lnTo>
                  <a:lnTo>
                    <a:pt x="528142" y="228955"/>
                  </a:lnTo>
                  <a:lnTo>
                    <a:pt x="509104" y="306578"/>
                  </a:lnTo>
                  <a:lnTo>
                    <a:pt x="505117" y="323126"/>
                  </a:lnTo>
                  <a:lnTo>
                    <a:pt x="503783" y="328752"/>
                  </a:lnTo>
                  <a:lnTo>
                    <a:pt x="502285" y="335318"/>
                  </a:lnTo>
                  <a:lnTo>
                    <a:pt x="502221" y="336092"/>
                  </a:lnTo>
                  <a:lnTo>
                    <a:pt x="502462" y="335318"/>
                  </a:lnTo>
                  <a:lnTo>
                    <a:pt x="504393" y="328295"/>
                  </a:lnTo>
                  <a:lnTo>
                    <a:pt x="509955" y="307352"/>
                  </a:lnTo>
                  <a:lnTo>
                    <a:pt x="530618" y="227660"/>
                  </a:lnTo>
                  <a:lnTo>
                    <a:pt x="530834" y="226872"/>
                  </a:lnTo>
                  <a:close/>
                </a:path>
                <a:path w="530860" h="337820">
                  <a:moveTo>
                    <a:pt x="530860" y="508"/>
                  </a:moveTo>
                  <a:lnTo>
                    <a:pt x="323049" y="254"/>
                  </a:lnTo>
                  <a:lnTo>
                    <a:pt x="323316" y="0"/>
                  </a:lnTo>
                  <a:lnTo>
                    <a:pt x="320433" y="2413"/>
                  </a:lnTo>
                  <a:lnTo>
                    <a:pt x="321652" y="1409"/>
                  </a:lnTo>
                  <a:lnTo>
                    <a:pt x="313651" y="44729"/>
                  </a:lnTo>
                  <a:lnTo>
                    <a:pt x="312204" y="44640"/>
                  </a:lnTo>
                  <a:lnTo>
                    <a:pt x="307225" y="44462"/>
                  </a:lnTo>
                  <a:lnTo>
                    <a:pt x="236156" y="43662"/>
                  </a:lnTo>
                  <a:lnTo>
                    <a:pt x="211759" y="43624"/>
                  </a:lnTo>
                  <a:lnTo>
                    <a:pt x="202526" y="43637"/>
                  </a:lnTo>
                  <a:lnTo>
                    <a:pt x="178358" y="68033"/>
                  </a:lnTo>
                  <a:lnTo>
                    <a:pt x="159397" y="87426"/>
                  </a:lnTo>
                  <a:lnTo>
                    <a:pt x="148640" y="98679"/>
                  </a:lnTo>
                  <a:lnTo>
                    <a:pt x="147193" y="97218"/>
                  </a:lnTo>
                  <a:lnTo>
                    <a:pt x="138061" y="97218"/>
                  </a:lnTo>
                  <a:lnTo>
                    <a:pt x="134366" y="100926"/>
                  </a:lnTo>
                  <a:lnTo>
                    <a:pt x="134366" y="110045"/>
                  </a:lnTo>
                  <a:lnTo>
                    <a:pt x="138061" y="113753"/>
                  </a:lnTo>
                  <a:lnTo>
                    <a:pt x="147193" y="113753"/>
                  </a:lnTo>
                  <a:lnTo>
                    <a:pt x="150901" y="110045"/>
                  </a:lnTo>
                  <a:lnTo>
                    <a:pt x="150901" y="100926"/>
                  </a:lnTo>
                  <a:lnTo>
                    <a:pt x="149428" y="99466"/>
                  </a:lnTo>
                  <a:lnTo>
                    <a:pt x="160693" y="88722"/>
                  </a:lnTo>
                  <a:lnTo>
                    <a:pt x="180098" y="69748"/>
                  </a:lnTo>
                  <a:lnTo>
                    <a:pt x="203669" y="46380"/>
                  </a:lnTo>
                  <a:lnTo>
                    <a:pt x="216281" y="46393"/>
                  </a:lnTo>
                  <a:lnTo>
                    <a:pt x="286664" y="45974"/>
                  </a:lnTo>
                  <a:lnTo>
                    <a:pt x="204063" y="45986"/>
                  </a:lnTo>
                  <a:lnTo>
                    <a:pt x="286664" y="45974"/>
                  </a:lnTo>
                  <a:lnTo>
                    <a:pt x="307225" y="45542"/>
                  </a:lnTo>
                  <a:lnTo>
                    <a:pt x="312204" y="45377"/>
                  </a:lnTo>
                  <a:lnTo>
                    <a:pt x="313550" y="45300"/>
                  </a:lnTo>
                  <a:lnTo>
                    <a:pt x="294208" y="150114"/>
                  </a:lnTo>
                  <a:lnTo>
                    <a:pt x="296964" y="149072"/>
                  </a:lnTo>
                  <a:lnTo>
                    <a:pt x="493814" y="149072"/>
                  </a:lnTo>
                  <a:lnTo>
                    <a:pt x="498449" y="149009"/>
                  </a:lnTo>
                  <a:lnTo>
                    <a:pt x="502208" y="148869"/>
                  </a:lnTo>
                  <a:lnTo>
                    <a:pt x="501142" y="148755"/>
                  </a:lnTo>
                  <a:lnTo>
                    <a:pt x="498208" y="148678"/>
                  </a:lnTo>
                  <a:lnTo>
                    <a:pt x="297230" y="147586"/>
                  </a:lnTo>
                  <a:lnTo>
                    <a:pt x="295719" y="147574"/>
                  </a:lnTo>
                  <a:lnTo>
                    <a:pt x="297230" y="147574"/>
                  </a:lnTo>
                  <a:lnTo>
                    <a:pt x="324129" y="3263"/>
                  </a:lnTo>
                  <a:lnTo>
                    <a:pt x="324167" y="3035"/>
                  </a:lnTo>
                  <a:lnTo>
                    <a:pt x="528142" y="2781"/>
                  </a:lnTo>
                  <a:lnTo>
                    <a:pt x="509130" y="108318"/>
                  </a:lnTo>
                  <a:lnTo>
                    <a:pt x="502564" y="146050"/>
                  </a:lnTo>
                  <a:lnTo>
                    <a:pt x="502221" y="148882"/>
                  </a:lnTo>
                  <a:lnTo>
                    <a:pt x="502437" y="148031"/>
                  </a:lnTo>
                  <a:lnTo>
                    <a:pt x="504444" y="138150"/>
                  </a:lnTo>
                  <a:lnTo>
                    <a:pt x="510120" y="109143"/>
                  </a:lnTo>
                  <a:lnTo>
                    <a:pt x="530682" y="1435"/>
                  </a:lnTo>
                  <a:lnTo>
                    <a:pt x="530783" y="889"/>
                  </a:lnTo>
                  <a:lnTo>
                    <a:pt x="530860" y="508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40">
              <a:extLst>
                <a:ext uri="{FF2B5EF4-FFF2-40B4-BE49-F238E27FC236}">
                  <a16:creationId xmlns:a16="http://schemas.microsoft.com/office/drawing/2014/main" xmlns="" id="{5AFAAAA3-1F31-4EB0-A08C-9B43F89F62D9}"/>
                </a:ext>
              </a:extLst>
            </p:cNvPr>
            <p:cNvSpPr/>
            <p:nvPr/>
          </p:nvSpPr>
          <p:spPr>
            <a:xfrm>
              <a:off x="3287522" y="4384040"/>
              <a:ext cx="893444" cy="716915"/>
            </a:xfrm>
            <a:custGeom>
              <a:avLst/>
              <a:gdLst/>
              <a:ahLst/>
              <a:cxnLst/>
              <a:rect l="l" t="t" r="r" b="b"/>
              <a:pathLst>
                <a:path w="893445" h="716914">
                  <a:moveTo>
                    <a:pt x="892898" y="0"/>
                  </a:moveTo>
                  <a:lnTo>
                    <a:pt x="94284" y="19329"/>
                  </a:lnTo>
                  <a:lnTo>
                    <a:pt x="0" y="570395"/>
                  </a:lnTo>
                  <a:lnTo>
                    <a:pt x="234442" y="570395"/>
                  </a:lnTo>
                  <a:lnTo>
                    <a:pt x="219417" y="611670"/>
                  </a:lnTo>
                  <a:lnTo>
                    <a:pt x="204952" y="660527"/>
                  </a:lnTo>
                  <a:lnTo>
                    <a:pt x="200761" y="700392"/>
                  </a:lnTo>
                  <a:lnTo>
                    <a:pt x="215773" y="716876"/>
                  </a:lnTo>
                  <a:lnTo>
                    <a:pt x="446443" y="716876"/>
                  </a:lnTo>
                  <a:lnTo>
                    <a:pt x="433793" y="701586"/>
                  </a:lnTo>
                  <a:lnTo>
                    <a:pt x="434606" y="678522"/>
                  </a:lnTo>
                  <a:lnTo>
                    <a:pt x="453415" y="631558"/>
                  </a:lnTo>
                  <a:lnTo>
                    <a:pt x="482447" y="570395"/>
                  </a:lnTo>
                  <a:lnTo>
                    <a:pt x="795324" y="570395"/>
                  </a:lnTo>
                  <a:lnTo>
                    <a:pt x="892898" y="0"/>
                  </a:lnTo>
                  <a:close/>
                </a:path>
              </a:pathLst>
            </a:custGeom>
            <a:solidFill>
              <a:srgbClr val="455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41">
              <a:extLst>
                <a:ext uri="{FF2B5EF4-FFF2-40B4-BE49-F238E27FC236}">
                  <a16:creationId xmlns:a16="http://schemas.microsoft.com/office/drawing/2014/main" xmlns="" id="{8C1AE82F-5D79-4AEF-92D7-4E9B1FFFFEAB}"/>
                </a:ext>
              </a:extLst>
            </p:cNvPr>
            <p:cNvSpPr/>
            <p:nvPr/>
          </p:nvSpPr>
          <p:spPr>
            <a:xfrm>
              <a:off x="3329330" y="4424985"/>
              <a:ext cx="814069" cy="497205"/>
            </a:xfrm>
            <a:custGeom>
              <a:avLst/>
              <a:gdLst/>
              <a:ahLst/>
              <a:cxnLst/>
              <a:rect l="l" t="t" r="r" b="b"/>
              <a:pathLst>
                <a:path w="814070" h="497204">
                  <a:moveTo>
                    <a:pt x="813803" y="0"/>
                  </a:moveTo>
                  <a:lnTo>
                    <a:pt x="79527" y="5245"/>
                  </a:lnTo>
                  <a:lnTo>
                    <a:pt x="0" y="497116"/>
                  </a:lnTo>
                  <a:lnTo>
                    <a:pt x="726313" y="497116"/>
                  </a:lnTo>
                  <a:lnTo>
                    <a:pt x="813803" y="0"/>
                  </a:lnTo>
                  <a:close/>
                </a:path>
              </a:pathLst>
            </a:custGeom>
            <a:solidFill>
              <a:srgbClr val="FA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42">
              <a:extLst>
                <a:ext uri="{FF2B5EF4-FFF2-40B4-BE49-F238E27FC236}">
                  <a16:creationId xmlns:a16="http://schemas.microsoft.com/office/drawing/2014/main" xmlns="" id="{942943F9-CAA9-44B2-A758-68D9BB125F6F}"/>
                </a:ext>
              </a:extLst>
            </p:cNvPr>
            <p:cNvSpPr/>
            <p:nvPr/>
          </p:nvSpPr>
          <p:spPr>
            <a:xfrm>
              <a:off x="3287509" y="4384040"/>
              <a:ext cx="908050" cy="585470"/>
            </a:xfrm>
            <a:custGeom>
              <a:avLst/>
              <a:gdLst/>
              <a:ahLst/>
              <a:cxnLst/>
              <a:rect l="l" t="t" r="r" b="b"/>
              <a:pathLst>
                <a:path w="908050" h="585470">
                  <a:moveTo>
                    <a:pt x="892898" y="0"/>
                  </a:moveTo>
                  <a:lnTo>
                    <a:pt x="795324" y="570395"/>
                  </a:lnTo>
                  <a:lnTo>
                    <a:pt x="0" y="570395"/>
                  </a:lnTo>
                  <a:lnTo>
                    <a:pt x="20980" y="585381"/>
                  </a:lnTo>
                  <a:lnTo>
                    <a:pt x="806665" y="585381"/>
                  </a:lnTo>
                  <a:lnTo>
                    <a:pt x="907923" y="10096"/>
                  </a:lnTo>
                  <a:lnTo>
                    <a:pt x="892898" y="0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43">
              <a:extLst>
                <a:ext uri="{FF2B5EF4-FFF2-40B4-BE49-F238E27FC236}">
                  <a16:creationId xmlns:a16="http://schemas.microsoft.com/office/drawing/2014/main" xmlns="" id="{144E610C-3F5D-415E-847C-49D3514E9790}"/>
                </a:ext>
              </a:extLst>
            </p:cNvPr>
            <p:cNvSpPr/>
            <p:nvPr/>
          </p:nvSpPr>
          <p:spPr>
            <a:xfrm>
              <a:off x="3401618" y="4424985"/>
              <a:ext cx="741680" cy="50165"/>
            </a:xfrm>
            <a:custGeom>
              <a:avLst/>
              <a:gdLst/>
              <a:ahLst/>
              <a:cxnLst/>
              <a:rect l="l" t="t" r="r" b="b"/>
              <a:pathLst>
                <a:path w="741679" h="50164">
                  <a:moveTo>
                    <a:pt x="741527" y="0"/>
                  </a:moveTo>
                  <a:lnTo>
                    <a:pt x="7238" y="5257"/>
                  </a:lnTo>
                  <a:lnTo>
                    <a:pt x="0" y="50012"/>
                  </a:lnTo>
                  <a:lnTo>
                    <a:pt x="114681" y="48851"/>
                  </a:lnTo>
                  <a:lnTo>
                    <a:pt x="366709" y="47980"/>
                  </a:lnTo>
                  <a:lnTo>
                    <a:pt x="733209" y="47243"/>
                  </a:lnTo>
                  <a:lnTo>
                    <a:pt x="741527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44">
              <a:extLst>
                <a:ext uri="{FF2B5EF4-FFF2-40B4-BE49-F238E27FC236}">
                  <a16:creationId xmlns:a16="http://schemas.microsoft.com/office/drawing/2014/main" xmlns="" id="{7A66A694-44D6-4582-AE1A-AEA664C9AB13}"/>
                </a:ext>
              </a:extLst>
            </p:cNvPr>
            <p:cNvSpPr/>
            <p:nvPr/>
          </p:nvSpPr>
          <p:spPr>
            <a:xfrm>
              <a:off x="3941167" y="4589919"/>
              <a:ext cx="110489" cy="289560"/>
            </a:xfrm>
            <a:custGeom>
              <a:avLst/>
              <a:gdLst/>
              <a:ahLst/>
              <a:cxnLst/>
              <a:rect l="l" t="t" r="r" b="b"/>
              <a:pathLst>
                <a:path w="110489" h="289560">
                  <a:moveTo>
                    <a:pt x="55594" y="287826"/>
                  </a:moveTo>
                  <a:lnTo>
                    <a:pt x="3934" y="288429"/>
                  </a:lnTo>
                  <a:lnTo>
                    <a:pt x="1051" y="288505"/>
                  </a:lnTo>
                  <a:lnTo>
                    <a:pt x="48" y="288556"/>
                  </a:lnTo>
                  <a:lnTo>
                    <a:pt x="289" y="288620"/>
                  </a:lnTo>
                  <a:lnTo>
                    <a:pt x="9853" y="288823"/>
                  </a:lnTo>
                  <a:lnTo>
                    <a:pt x="56855" y="289344"/>
                  </a:lnTo>
                  <a:lnTo>
                    <a:pt x="57021" y="288442"/>
                  </a:lnTo>
                  <a:lnTo>
                    <a:pt x="55484" y="288442"/>
                  </a:lnTo>
                  <a:lnTo>
                    <a:pt x="55594" y="287826"/>
                  </a:lnTo>
                  <a:close/>
                </a:path>
                <a:path w="110489" h="289560">
                  <a:moveTo>
                    <a:pt x="110157" y="0"/>
                  </a:moveTo>
                  <a:lnTo>
                    <a:pt x="50137" y="25"/>
                  </a:lnTo>
                  <a:lnTo>
                    <a:pt x="13942" y="206527"/>
                  </a:lnTo>
                  <a:lnTo>
                    <a:pt x="3541" y="266928"/>
                  </a:lnTo>
                  <a:lnTo>
                    <a:pt x="0" y="288593"/>
                  </a:lnTo>
                  <a:lnTo>
                    <a:pt x="89" y="288429"/>
                  </a:lnTo>
                  <a:lnTo>
                    <a:pt x="15555" y="205739"/>
                  </a:lnTo>
                  <a:lnTo>
                    <a:pt x="52433" y="2768"/>
                  </a:lnTo>
                  <a:lnTo>
                    <a:pt x="51293" y="2768"/>
                  </a:lnTo>
                  <a:lnTo>
                    <a:pt x="52639" y="1638"/>
                  </a:lnTo>
                  <a:lnTo>
                    <a:pt x="107045" y="1638"/>
                  </a:lnTo>
                  <a:lnTo>
                    <a:pt x="107135" y="1142"/>
                  </a:lnTo>
                  <a:lnTo>
                    <a:pt x="109947" y="1142"/>
                  </a:lnTo>
                  <a:lnTo>
                    <a:pt x="110157" y="0"/>
                  </a:lnTo>
                  <a:close/>
                </a:path>
                <a:path w="110489" h="289560">
                  <a:moveTo>
                    <a:pt x="56233" y="287820"/>
                  </a:moveTo>
                  <a:lnTo>
                    <a:pt x="55594" y="287826"/>
                  </a:lnTo>
                  <a:lnTo>
                    <a:pt x="55484" y="288442"/>
                  </a:lnTo>
                  <a:lnTo>
                    <a:pt x="56233" y="287820"/>
                  </a:lnTo>
                  <a:close/>
                </a:path>
                <a:path w="110489" h="289560">
                  <a:moveTo>
                    <a:pt x="57136" y="287820"/>
                  </a:moveTo>
                  <a:lnTo>
                    <a:pt x="56225" y="287826"/>
                  </a:lnTo>
                  <a:lnTo>
                    <a:pt x="55484" y="288442"/>
                  </a:lnTo>
                  <a:lnTo>
                    <a:pt x="57021" y="288442"/>
                  </a:lnTo>
                  <a:lnTo>
                    <a:pt x="57136" y="287820"/>
                  </a:lnTo>
                  <a:close/>
                </a:path>
                <a:path w="110489" h="289560">
                  <a:moveTo>
                    <a:pt x="109947" y="1142"/>
                  </a:moveTo>
                  <a:lnTo>
                    <a:pt x="107135" y="1142"/>
                  </a:lnTo>
                  <a:lnTo>
                    <a:pt x="108493" y="2781"/>
                  </a:lnTo>
                  <a:lnTo>
                    <a:pt x="106840" y="2781"/>
                  </a:lnTo>
                  <a:lnTo>
                    <a:pt x="55594" y="287826"/>
                  </a:lnTo>
                  <a:lnTo>
                    <a:pt x="56233" y="287820"/>
                  </a:lnTo>
                  <a:lnTo>
                    <a:pt x="57136" y="287820"/>
                  </a:lnTo>
                  <a:lnTo>
                    <a:pt x="109645" y="2781"/>
                  </a:lnTo>
                  <a:lnTo>
                    <a:pt x="108493" y="2781"/>
                  </a:lnTo>
                  <a:lnTo>
                    <a:pt x="109647" y="2768"/>
                  </a:lnTo>
                  <a:lnTo>
                    <a:pt x="109947" y="1142"/>
                  </a:lnTo>
                  <a:close/>
                </a:path>
                <a:path w="110489" h="289560">
                  <a:moveTo>
                    <a:pt x="107135" y="1142"/>
                  </a:moveTo>
                  <a:lnTo>
                    <a:pt x="106840" y="2780"/>
                  </a:lnTo>
                  <a:lnTo>
                    <a:pt x="108493" y="2781"/>
                  </a:lnTo>
                  <a:lnTo>
                    <a:pt x="107135" y="1142"/>
                  </a:lnTo>
                  <a:close/>
                </a:path>
                <a:path w="110489" h="289560">
                  <a:moveTo>
                    <a:pt x="107045" y="1638"/>
                  </a:moveTo>
                  <a:lnTo>
                    <a:pt x="52639" y="1638"/>
                  </a:lnTo>
                  <a:lnTo>
                    <a:pt x="52433" y="2768"/>
                  </a:lnTo>
                  <a:lnTo>
                    <a:pt x="106842" y="2768"/>
                  </a:lnTo>
                  <a:lnTo>
                    <a:pt x="107045" y="1638"/>
                  </a:lnTo>
                  <a:close/>
                </a:path>
                <a:path w="110489" h="289560">
                  <a:moveTo>
                    <a:pt x="52639" y="1638"/>
                  </a:moveTo>
                  <a:lnTo>
                    <a:pt x="51293" y="2768"/>
                  </a:lnTo>
                  <a:lnTo>
                    <a:pt x="52433" y="2768"/>
                  </a:lnTo>
                  <a:lnTo>
                    <a:pt x="52639" y="1638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45">
              <a:extLst>
                <a:ext uri="{FF2B5EF4-FFF2-40B4-BE49-F238E27FC236}">
                  <a16:creationId xmlns:a16="http://schemas.microsoft.com/office/drawing/2014/main" xmlns="" id="{BA101783-1708-49BE-ACB0-4790B79BD2BD}"/>
                </a:ext>
              </a:extLst>
            </p:cNvPr>
            <p:cNvSpPr/>
            <p:nvPr/>
          </p:nvSpPr>
          <p:spPr>
            <a:xfrm>
              <a:off x="3848823" y="4672165"/>
              <a:ext cx="98755" cy="20718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46">
              <a:extLst>
                <a:ext uri="{FF2B5EF4-FFF2-40B4-BE49-F238E27FC236}">
                  <a16:creationId xmlns:a16="http://schemas.microsoft.com/office/drawing/2014/main" xmlns="" id="{6EE1AFE7-851C-40EE-B90B-3C138CAB1847}"/>
                </a:ext>
              </a:extLst>
            </p:cNvPr>
            <p:cNvSpPr/>
            <p:nvPr/>
          </p:nvSpPr>
          <p:spPr>
            <a:xfrm>
              <a:off x="3756545" y="4522902"/>
              <a:ext cx="123189" cy="356870"/>
            </a:xfrm>
            <a:custGeom>
              <a:avLst/>
              <a:gdLst/>
              <a:ahLst/>
              <a:cxnLst/>
              <a:rect l="l" t="t" r="r" b="b"/>
              <a:pathLst>
                <a:path w="123189" h="356870">
                  <a:moveTo>
                    <a:pt x="55650" y="354907"/>
                  </a:moveTo>
                  <a:lnTo>
                    <a:pt x="1358" y="355511"/>
                  </a:lnTo>
                  <a:lnTo>
                    <a:pt x="25" y="355599"/>
                  </a:lnTo>
                  <a:lnTo>
                    <a:pt x="1181" y="355676"/>
                  </a:lnTo>
                  <a:lnTo>
                    <a:pt x="3556" y="355726"/>
                  </a:lnTo>
                  <a:lnTo>
                    <a:pt x="56807" y="356298"/>
                  </a:lnTo>
                  <a:lnTo>
                    <a:pt x="56962" y="355472"/>
                  </a:lnTo>
                  <a:lnTo>
                    <a:pt x="55549" y="355472"/>
                  </a:lnTo>
                  <a:lnTo>
                    <a:pt x="55650" y="354907"/>
                  </a:lnTo>
                  <a:close/>
                </a:path>
                <a:path w="123189" h="356870">
                  <a:moveTo>
                    <a:pt x="122593" y="0"/>
                  </a:moveTo>
                  <a:lnTo>
                    <a:pt x="62585" y="12"/>
                  </a:lnTo>
                  <a:lnTo>
                    <a:pt x="17551" y="254012"/>
                  </a:lnTo>
                  <a:lnTo>
                    <a:pt x="4521" y="328714"/>
                  </a:lnTo>
                  <a:lnTo>
                    <a:pt x="0" y="355625"/>
                  </a:lnTo>
                  <a:lnTo>
                    <a:pt x="103" y="355371"/>
                  </a:lnTo>
                  <a:lnTo>
                    <a:pt x="19189" y="253199"/>
                  </a:lnTo>
                  <a:lnTo>
                    <a:pt x="64881" y="2768"/>
                  </a:lnTo>
                  <a:lnTo>
                    <a:pt x="63741" y="2768"/>
                  </a:lnTo>
                  <a:lnTo>
                    <a:pt x="65087" y="1638"/>
                  </a:lnTo>
                  <a:lnTo>
                    <a:pt x="119480" y="1638"/>
                  </a:lnTo>
                  <a:lnTo>
                    <a:pt x="119570" y="1142"/>
                  </a:lnTo>
                  <a:lnTo>
                    <a:pt x="122384" y="1142"/>
                  </a:lnTo>
                  <a:lnTo>
                    <a:pt x="122593" y="0"/>
                  </a:lnTo>
                  <a:close/>
                </a:path>
                <a:path w="123189" h="356870">
                  <a:moveTo>
                    <a:pt x="56235" y="354901"/>
                  </a:moveTo>
                  <a:lnTo>
                    <a:pt x="55650" y="354907"/>
                  </a:lnTo>
                  <a:lnTo>
                    <a:pt x="55549" y="355472"/>
                  </a:lnTo>
                  <a:lnTo>
                    <a:pt x="56235" y="354901"/>
                  </a:lnTo>
                  <a:close/>
                </a:path>
                <a:path w="123189" h="356870">
                  <a:moveTo>
                    <a:pt x="57069" y="354901"/>
                  </a:moveTo>
                  <a:lnTo>
                    <a:pt x="56228" y="354907"/>
                  </a:lnTo>
                  <a:lnTo>
                    <a:pt x="55549" y="355472"/>
                  </a:lnTo>
                  <a:lnTo>
                    <a:pt x="56962" y="355472"/>
                  </a:lnTo>
                  <a:lnTo>
                    <a:pt x="57069" y="354901"/>
                  </a:lnTo>
                  <a:close/>
                </a:path>
                <a:path w="123189" h="356870">
                  <a:moveTo>
                    <a:pt x="122384" y="1142"/>
                  </a:moveTo>
                  <a:lnTo>
                    <a:pt x="119570" y="1142"/>
                  </a:lnTo>
                  <a:lnTo>
                    <a:pt x="120942" y="2781"/>
                  </a:lnTo>
                  <a:lnTo>
                    <a:pt x="119271" y="2781"/>
                  </a:lnTo>
                  <a:lnTo>
                    <a:pt x="107813" y="65610"/>
                  </a:lnTo>
                  <a:lnTo>
                    <a:pt x="96756" y="126412"/>
                  </a:lnTo>
                  <a:lnTo>
                    <a:pt x="86449" y="183270"/>
                  </a:lnTo>
                  <a:lnTo>
                    <a:pt x="77031" y="235406"/>
                  </a:lnTo>
                  <a:lnTo>
                    <a:pt x="68641" y="282045"/>
                  </a:lnTo>
                  <a:lnTo>
                    <a:pt x="60300" y="328714"/>
                  </a:lnTo>
                  <a:lnTo>
                    <a:pt x="55650" y="354907"/>
                  </a:lnTo>
                  <a:lnTo>
                    <a:pt x="56235" y="354901"/>
                  </a:lnTo>
                  <a:lnTo>
                    <a:pt x="57069" y="354901"/>
                  </a:lnTo>
                  <a:lnTo>
                    <a:pt x="70765" y="281682"/>
                  </a:lnTo>
                  <a:lnTo>
                    <a:pt x="79425" y="234998"/>
                  </a:lnTo>
                  <a:lnTo>
                    <a:pt x="89062" y="182826"/>
                  </a:lnTo>
                  <a:lnTo>
                    <a:pt x="99531" y="125941"/>
                  </a:lnTo>
                  <a:lnTo>
                    <a:pt x="110689" y="65121"/>
                  </a:lnTo>
                  <a:lnTo>
                    <a:pt x="122084" y="2781"/>
                  </a:lnTo>
                  <a:lnTo>
                    <a:pt x="120942" y="2781"/>
                  </a:lnTo>
                  <a:lnTo>
                    <a:pt x="122087" y="2768"/>
                  </a:lnTo>
                  <a:lnTo>
                    <a:pt x="122384" y="1142"/>
                  </a:lnTo>
                  <a:close/>
                </a:path>
                <a:path w="123189" h="356870">
                  <a:moveTo>
                    <a:pt x="119570" y="1142"/>
                  </a:moveTo>
                  <a:lnTo>
                    <a:pt x="119271" y="2780"/>
                  </a:lnTo>
                  <a:lnTo>
                    <a:pt x="120942" y="2781"/>
                  </a:lnTo>
                  <a:lnTo>
                    <a:pt x="119570" y="1142"/>
                  </a:lnTo>
                  <a:close/>
                </a:path>
                <a:path w="123189" h="356870">
                  <a:moveTo>
                    <a:pt x="119480" y="1638"/>
                  </a:moveTo>
                  <a:lnTo>
                    <a:pt x="65087" y="1638"/>
                  </a:lnTo>
                  <a:lnTo>
                    <a:pt x="64881" y="2768"/>
                  </a:lnTo>
                  <a:lnTo>
                    <a:pt x="119274" y="2768"/>
                  </a:lnTo>
                  <a:lnTo>
                    <a:pt x="119480" y="1638"/>
                  </a:lnTo>
                  <a:close/>
                </a:path>
                <a:path w="123189" h="356870">
                  <a:moveTo>
                    <a:pt x="65087" y="1638"/>
                  </a:moveTo>
                  <a:lnTo>
                    <a:pt x="63741" y="2768"/>
                  </a:lnTo>
                  <a:lnTo>
                    <a:pt x="64881" y="2768"/>
                  </a:lnTo>
                  <a:lnTo>
                    <a:pt x="65087" y="1638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47">
              <a:extLst>
                <a:ext uri="{FF2B5EF4-FFF2-40B4-BE49-F238E27FC236}">
                  <a16:creationId xmlns:a16="http://schemas.microsoft.com/office/drawing/2014/main" xmlns="" id="{E1A14A34-B201-4858-ABB7-6A9CDBF4E43A}"/>
                </a:ext>
              </a:extLst>
            </p:cNvPr>
            <p:cNvSpPr/>
            <p:nvPr/>
          </p:nvSpPr>
          <p:spPr>
            <a:xfrm>
              <a:off x="3571913" y="4636376"/>
              <a:ext cx="177825" cy="24307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48">
              <a:extLst>
                <a:ext uri="{FF2B5EF4-FFF2-40B4-BE49-F238E27FC236}">
                  <a16:creationId xmlns:a16="http://schemas.microsoft.com/office/drawing/2014/main" xmlns="" id="{29BC78F4-6AD8-448B-98A1-0A108846C13B}"/>
                </a:ext>
              </a:extLst>
            </p:cNvPr>
            <p:cNvSpPr/>
            <p:nvPr/>
          </p:nvSpPr>
          <p:spPr>
            <a:xfrm>
              <a:off x="3426066" y="4445660"/>
              <a:ext cx="170180" cy="433705"/>
            </a:xfrm>
            <a:custGeom>
              <a:avLst/>
              <a:gdLst/>
              <a:ahLst/>
              <a:cxnLst/>
              <a:rect l="l" t="t" r="r" b="b"/>
              <a:pathLst>
                <a:path w="170179" h="433704">
                  <a:moveTo>
                    <a:pt x="13462" y="3009"/>
                  </a:moveTo>
                  <a:lnTo>
                    <a:pt x="10452" y="0"/>
                  </a:lnTo>
                  <a:lnTo>
                    <a:pt x="3022" y="0"/>
                  </a:lnTo>
                  <a:lnTo>
                    <a:pt x="0" y="3009"/>
                  </a:lnTo>
                  <a:lnTo>
                    <a:pt x="0" y="10439"/>
                  </a:lnTo>
                  <a:lnTo>
                    <a:pt x="3022" y="13449"/>
                  </a:lnTo>
                  <a:lnTo>
                    <a:pt x="10452" y="13449"/>
                  </a:lnTo>
                  <a:lnTo>
                    <a:pt x="13462" y="10439"/>
                  </a:lnTo>
                  <a:lnTo>
                    <a:pt x="13462" y="3009"/>
                  </a:lnTo>
                  <a:close/>
                </a:path>
                <a:path w="170179" h="433704">
                  <a:moveTo>
                    <a:pt x="46532" y="3009"/>
                  </a:moveTo>
                  <a:lnTo>
                    <a:pt x="43522" y="0"/>
                  </a:lnTo>
                  <a:lnTo>
                    <a:pt x="36093" y="0"/>
                  </a:lnTo>
                  <a:lnTo>
                    <a:pt x="33070" y="3009"/>
                  </a:lnTo>
                  <a:lnTo>
                    <a:pt x="33070" y="10439"/>
                  </a:lnTo>
                  <a:lnTo>
                    <a:pt x="36093" y="13449"/>
                  </a:lnTo>
                  <a:lnTo>
                    <a:pt x="43522" y="13449"/>
                  </a:lnTo>
                  <a:lnTo>
                    <a:pt x="46532" y="10439"/>
                  </a:lnTo>
                  <a:lnTo>
                    <a:pt x="46532" y="3009"/>
                  </a:lnTo>
                  <a:close/>
                </a:path>
                <a:path w="170179" h="433704">
                  <a:moveTo>
                    <a:pt x="79616" y="3009"/>
                  </a:moveTo>
                  <a:lnTo>
                    <a:pt x="76606" y="0"/>
                  </a:lnTo>
                  <a:lnTo>
                    <a:pt x="69176" y="0"/>
                  </a:lnTo>
                  <a:lnTo>
                    <a:pt x="66154" y="3009"/>
                  </a:lnTo>
                  <a:lnTo>
                    <a:pt x="66154" y="10439"/>
                  </a:lnTo>
                  <a:lnTo>
                    <a:pt x="69176" y="13449"/>
                  </a:lnTo>
                  <a:lnTo>
                    <a:pt x="76606" y="13449"/>
                  </a:lnTo>
                  <a:lnTo>
                    <a:pt x="79616" y="10439"/>
                  </a:lnTo>
                  <a:lnTo>
                    <a:pt x="79616" y="3009"/>
                  </a:lnTo>
                  <a:close/>
                </a:path>
                <a:path w="170179" h="433704">
                  <a:moveTo>
                    <a:pt x="169672" y="107289"/>
                  </a:moveTo>
                  <a:lnTo>
                    <a:pt x="109651" y="107302"/>
                  </a:lnTo>
                  <a:lnTo>
                    <a:pt x="69227" y="340004"/>
                  </a:lnTo>
                  <a:lnTo>
                    <a:pt x="57581" y="408292"/>
                  </a:lnTo>
                  <a:lnTo>
                    <a:pt x="53568" y="432866"/>
                  </a:lnTo>
                  <a:lnTo>
                    <a:pt x="53670" y="432600"/>
                  </a:lnTo>
                  <a:lnTo>
                    <a:pt x="70866" y="339217"/>
                  </a:lnTo>
                  <a:lnTo>
                    <a:pt x="111950" y="110058"/>
                  </a:lnTo>
                  <a:lnTo>
                    <a:pt x="110807" y="110045"/>
                  </a:lnTo>
                  <a:lnTo>
                    <a:pt x="111950" y="110045"/>
                  </a:lnTo>
                  <a:lnTo>
                    <a:pt x="166331" y="110070"/>
                  </a:lnTo>
                  <a:lnTo>
                    <a:pt x="154457" y="176364"/>
                  </a:lnTo>
                  <a:lnTo>
                    <a:pt x="143116" y="239864"/>
                  </a:lnTo>
                  <a:lnTo>
                    <a:pt x="132727" y="298335"/>
                  </a:lnTo>
                  <a:lnTo>
                    <a:pt x="123456" y="350723"/>
                  </a:lnTo>
                  <a:lnTo>
                    <a:pt x="115506" y="395960"/>
                  </a:lnTo>
                  <a:lnTo>
                    <a:pt x="109194" y="432130"/>
                  </a:lnTo>
                  <a:lnTo>
                    <a:pt x="57454" y="432701"/>
                  </a:lnTo>
                  <a:lnTo>
                    <a:pt x="53632" y="432816"/>
                  </a:lnTo>
                  <a:lnTo>
                    <a:pt x="54457" y="432904"/>
                  </a:lnTo>
                  <a:lnTo>
                    <a:pt x="110401" y="433565"/>
                  </a:lnTo>
                  <a:lnTo>
                    <a:pt x="110553" y="432701"/>
                  </a:lnTo>
                  <a:lnTo>
                    <a:pt x="110667" y="432117"/>
                  </a:lnTo>
                  <a:lnTo>
                    <a:pt x="109791" y="432130"/>
                  </a:lnTo>
                  <a:lnTo>
                    <a:pt x="110667" y="432117"/>
                  </a:lnTo>
                  <a:lnTo>
                    <a:pt x="117398" y="395630"/>
                  </a:lnTo>
                  <a:lnTo>
                    <a:pt x="125704" y="350342"/>
                  </a:lnTo>
                  <a:lnTo>
                    <a:pt x="135255" y="297903"/>
                  </a:lnTo>
                  <a:lnTo>
                    <a:pt x="145859" y="239407"/>
                  </a:lnTo>
                  <a:lnTo>
                    <a:pt x="157327" y="175895"/>
                  </a:lnTo>
                  <a:lnTo>
                    <a:pt x="169164" y="110070"/>
                  </a:lnTo>
                  <a:lnTo>
                    <a:pt x="169456" y="108432"/>
                  </a:lnTo>
                  <a:lnTo>
                    <a:pt x="169672" y="107289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49">
              <a:extLst>
                <a:ext uri="{FF2B5EF4-FFF2-40B4-BE49-F238E27FC236}">
                  <a16:creationId xmlns:a16="http://schemas.microsoft.com/office/drawing/2014/main" xmlns="" id="{57445349-D1EF-4E09-98A3-72D012ED1FB7}"/>
                </a:ext>
              </a:extLst>
            </p:cNvPr>
            <p:cNvSpPr/>
            <p:nvPr/>
          </p:nvSpPr>
          <p:spPr>
            <a:xfrm>
              <a:off x="3387293" y="4660201"/>
              <a:ext cx="97650" cy="21912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50">
              <a:extLst>
                <a:ext uri="{FF2B5EF4-FFF2-40B4-BE49-F238E27FC236}">
                  <a16:creationId xmlns:a16="http://schemas.microsoft.com/office/drawing/2014/main" xmlns="" id="{CD6E771C-69DC-4BCA-A4C7-C301CCCDE861}"/>
                </a:ext>
              </a:extLst>
            </p:cNvPr>
            <p:cNvSpPr/>
            <p:nvPr/>
          </p:nvSpPr>
          <p:spPr>
            <a:xfrm>
              <a:off x="3700259" y="4559427"/>
              <a:ext cx="330200" cy="137795"/>
            </a:xfrm>
            <a:custGeom>
              <a:avLst/>
              <a:gdLst/>
              <a:ahLst/>
              <a:cxnLst/>
              <a:rect l="l" t="t" r="r" b="b"/>
              <a:pathLst>
                <a:path w="330200" h="137795">
                  <a:moveTo>
                    <a:pt x="329692" y="0"/>
                  </a:moveTo>
                  <a:lnTo>
                    <a:pt x="23266" y="0"/>
                  </a:lnTo>
                  <a:lnTo>
                    <a:pt x="5905" y="102158"/>
                  </a:lnTo>
                  <a:lnTo>
                    <a:pt x="0" y="137795"/>
                  </a:lnTo>
                  <a:lnTo>
                    <a:pt x="38163" y="102158"/>
                  </a:lnTo>
                  <a:lnTo>
                    <a:pt x="310159" y="102158"/>
                  </a:lnTo>
                  <a:lnTo>
                    <a:pt x="329692" y="0"/>
                  </a:lnTo>
                  <a:close/>
                </a:path>
              </a:pathLst>
            </a:custGeom>
            <a:solidFill>
              <a:srgbClr val="C3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51">
              <a:extLst>
                <a:ext uri="{FF2B5EF4-FFF2-40B4-BE49-F238E27FC236}">
                  <a16:creationId xmlns:a16="http://schemas.microsoft.com/office/drawing/2014/main" xmlns="" id="{287B532F-090E-4447-A8AA-DA8571DFDF42}"/>
                </a:ext>
              </a:extLst>
            </p:cNvPr>
            <p:cNvSpPr/>
            <p:nvPr/>
          </p:nvSpPr>
          <p:spPr>
            <a:xfrm>
              <a:off x="3768636" y="4593666"/>
              <a:ext cx="201930" cy="27305"/>
            </a:xfrm>
            <a:custGeom>
              <a:avLst/>
              <a:gdLst/>
              <a:ahLst/>
              <a:cxnLst/>
              <a:rect l="l" t="t" r="r" b="b"/>
              <a:pathLst>
                <a:path w="201929" h="27304">
                  <a:moveTo>
                    <a:pt x="198424" y="24650"/>
                  </a:moveTo>
                  <a:lnTo>
                    <a:pt x="0" y="24650"/>
                  </a:lnTo>
                  <a:lnTo>
                    <a:pt x="0" y="25920"/>
                  </a:lnTo>
                  <a:lnTo>
                    <a:pt x="0" y="27190"/>
                  </a:lnTo>
                  <a:lnTo>
                    <a:pt x="198424" y="27190"/>
                  </a:lnTo>
                  <a:lnTo>
                    <a:pt x="198424" y="25920"/>
                  </a:lnTo>
                  <a:lnTo>
                    <a:pt x="198424" y="24650"/>
                  </a:lnTo>
                  <a:close/>
                </a:path>
                <a:path w="201929" h="27304">
                  <a:moveTo>
                    <a:pt x="201422" y="1270"/>
                  </a:moveTo>
                  <a:lnTo>
                    <a:pt x="200964" y="1270"/>
                  </a:lnTo>
                  <a:lnTo>
                    <a:pt x="200964" y="0"/>
                  </a:lnTo>
                  <a:lnTo>
                    <a:pt x="3454" y="0"/>
                  </a:lnTo>
                  <a:lnTo>
                    <a:pt x="3454" y="1270"/>
                  </a:lnTo>
                  <a:lnTo>
                    <a:pt x="2997" y="1270"/>
                  </a:lnTo>
                  <a:lnTo>
                    <a:pt x="2997" y="2540"/>
                  </a:lnTo>
                  <a:lnTo>
                    <a:pt x="201422" y="2540"/>
                  </a:lnTo>
                  <a:lnTo>
                    <a:pt x="201422" y="1270"/>
                  </a:lnTo>
                  <a:close/>
                </a:path>
              </a:pathLst>
            </a:custGeom>
            <a:solidFill>
              <a:srgbClr val="FA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52">
              <a:extLst>
                <a:ext uri="{FF2B5EF4-FFF2-40B4-BE49-F238E27FC236}">
                  <a16:creationId xmlns:a16="http://schemas.microsoft.com/office/drawing/2014/main" xmlns="" id="{9BB3F2F4-1542-4D39-B006-697546C4DC25}"/>
                </a:ext>
              </a:extLst>
            </p:cNvPr>
            <p:cNvSpPr/>
            <p:nvPr/>
          </p:nvSpPr>
          <p:spPr>
            <a:xfrm>
              <a:off x="4006735" y="5136197"/>
              <a:ext cx="472440" cy="506095"/>
            </a:xfrm>
            <a:custGeom>
              <a:avLst/>
              <a:gdLst/>
              <a:ahLst/>
              <a:cxnLst/>
              <a:rect l="l" t="t" r="r" b="b"/>
              <a:pathLst>
                <a:path w="472439" h="506095">
                  <a:moveTo>
                    <a:pt x="0" y="505790"/>
                  </a:moveTo>
                  <a:lnTo>
                    <a:pt x="471932" y="505790"/>
                  </a:lnTo>
                  <a:lnTo>
                    <a:pt x="471932" y="0"/>
                  </a:lnTo>
                  <a:lnTo>
                    <a:pt x="0" y="0"/>
                  </a:lnTo>
                  <a:lnTo>
                    <a:pt x="0" y="505790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53">
              <a:extLst>
                <a:ext uri="{FF2B5EF4-FFF2-40B4-BE49-F238E27FC236}">
                  <a16:creationId xmlns:a16="http://schemas.microsoft.com/office/drawing/2014/main" xmlns="" id="{81BCF548-DF67-44D9-BE2B-A46B0F9EA91B}"/>
                </a:ext>
              </a:extLst>
            </p:cNvPr>
            <p:cNvSpPr/>
            <p:nvPr/>
          </p:nvSpPr>
          <p:spPr>
            <a:xfrm>
              <a:off x="3611854" y="5136197"/>
              <a:ext cx="394970" cy="506095"/>
            </a:xfrm>
            <a:custGeom>
              <a:avLst/>
              <a:gdLst/>
              <a:ahLst/>
              <a:cxnLst/>
              <a:rect l="l" t="t" r="r" b="b"/>
              <a:pathLst>
                <a:path w="394970" h="506095">
                  <a:moveTo>
                    <a:pt x="394881" y="0"/>
                  </a:moveTo>
                  <a:lnTo>
                    <a:pt x="0" y="0"/>
                  </a:lnTo>
                  <a:lnTo>
                    <a:pt x="0" y="505790"/>
                  </a:lnTo>
                  <a:lnTo>
                    <a:pt x="394881" y="505790"/>
                  </a:lnTo>
                  <a:lnTo>
                    <a:pt x="394881" y="0"/>
                  </a:lnTo>
                  <a:close/>
                </a:path>
              </a:pathLst>
            </a:custGeom>
            <a:solidFill>
              <a:srgbClr val="455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54">
              <a:extLst>
                <a:ext uri="{FF2B5EF4-FFF2-40B4-BE49-F238E27FC236}">
                  <a16:creationId xmlns:a16="http://schemas.microsoft.com/office/drawing/2014/main" xmlns="" id="{2979E8C2-87EE-4A67-B8F5-158727368B92}"/>
                </a:ext>
              </a:extLst>
            </p:cNvPr>
            <p:cNvSpPr/>
            <p:nvPr/>
          </p:nvSpPr>
          <p:spPr>
            <a:xfrm>
              <a:off x="2427249" y="5100929"/>
              <a:ext cx="2083435" cy="541655"/>
            </a:xfrm>
            <a:custGeom>
              <a:avLst/>
              <a:gdLst/>
              <a:ahLst/>
              <a:cxnLst/>
              <a:rect l="l" t="t" r="r" b="b"/>
              <a:pathLst>
                <a:path w="2083435" h="541654">
                  <a:moveTo>
                    <a:pt x="1394383" y="444931"/>
                  </a:moveTo>
                  <a:lnTo>
                    <a:pt x="1393672" y="440550"/>
                  </a:lnTo>
                  <a:lnTo>
                    <a:pt x="1392415" y="437261"/>
                  </a:lnTo>
                  <a:lnTo>
                    <a:pt x="1389189" y="434632"/>
                  </a:lnTo>
                  <a:lnTo>
                    <a:pt x="1387246" y="432993"/>
                  </a:lnTo>
                  <a:lnTo>
                    <a:pt x="1386078" y="432003"/>
                  </a:lnTo>
                  <a:lnTo>
                    <a:pt x="1380705" y="430377"/>
                  </a:lnTo>
                  <a:lnTo>
                    <a:pt x="1375384" y="432257"/>
                  </a:lnTo>
                  <a:lnTo>
                    <a:pt x="1370101" y="433959"/>
                  </a:lnTo>
                  <a:lnTo>
                    <a:pt x="1365465" y="439547"/>
                  </a:lnTo>
                  <a:lnTo>
                    <a:pt x="1365453" y="452742"/>
                  </a:lnTo>
                  <a:lnTo>
                    <a:pt x="1370101" y="458330"/>
                  </a:lnTo>
                  <a:lnTo>
                    <a:pt x="1375384" y="460044"/>
                  </a:lnTo>
                  <a:lnTo>
                    <a:pt x="1380705" y="461911"/>
                  </a:lnTo>
                  <a:lnTo>
                    <a:pt x="1386078" y="460298"/>
                  </a:lnTo>
                  <a:lnTo>
                    <a:pt x="1387233" y="459308"/>
                  </a:lnTo>
                  <a:lnTo>
                    <a:pt x="1389214" y="457631"/>
                  </a:lnTo>
                  <a:lnTo>
                    <a:pt x="1392415" y="455028"/>
                  </a:lnTo>
                  <a:lnTo>
                    <a:pt x="1393672" y="451739"/>
                  </a:lnTo>
                  <a:lnTo>
                    <a:pt x="1394371" y="447344"/>
                  </a:lnTo>
                  <a:lnTo>
                    <a:pt x="1394079" y="446151"/>
                  </a:lnTo>
                  <a:lnTo>
                    <a:pt x="1393926" y="446151"/>
                  </a:lnTo>
                  <a:lnTo>
                    <a:pt x="1393685" y="446151"/>
                  </a:lnTo>
                  <a:lnTo>
                    <a:pt x="1393621" y="447357"/>
                  </a:lnTo>
                  <a:lnTo>
                    <a:pt x="1392351" y="451243"/>
                  </a:lnTo>
                  <a:lnTo>
                    <a:pt x="1390942" y="454012"/>
                  </a:lnTo>
                  <a:lnTo>
                    <a:pt x="1387995" y="456107"/>
                  </a:lnTo>
                  <a:lnTo>
                    <a:pt x="1385163" y="458190"/>
                  </a:lnTo>
                  <a:lnTo>
                    <a:pt x="1380604" y="459308"/>
                  </a:lnTo>
                  <a:lnTo>
                    <a:pt x="1376248" y="457631"/>
                  </a:lnTo>
                  <a:lnTo>
                    <a:pt x="1371942" y="456095"/>
                  </a:lnTo>
                  <a:lnTo>
                    <a:pt x="1368259" y="451497"/>
                  </a:lnTo>
                  <a:lnTo>
                    <a:pt x="1368259" y="440791"/>
                  </a:lnTo>
                  <a:lnTo>
                    <a:pt x="1371942" y="436206"/>
                  </a:lnTo>
                  <a:lnTo>
                    <a:pt x="1376311" y="434632"/>
                  </a:lnTo>
                  <a:lnTo>
                    <a:pt x="1380604" y="432993"/>
                  </a:lnTo>
                  <a:lnTo>
                    <a:pt x="1385163" y="434098"/>
                  </a:lnTo>
                  <a:lnTo>
                    <a:pt x="1388008" y="436206"/>
                  </a:lnTo>
                  <a:lnTo>
                    <a:pt x="1390929" y="438277"/>
                  </a:lnTo>
                  <a:lnTo>
                    <a:pt x="1392351" y="441045"/>
                  </a:lnTo>
                  <a:lnTo>
                    <a:pt x="1393621" y="444931"/>
                  </a:lnTo>
                  <a:lnTo>
                    <a:pt x="1393672" y="446151"/>
                  </a:lnTo>
                  <a:lnTo>
                    <a:pt x="1394079" y="446138"/>
                  </a:lnTo>
                  <a:lnTo>
                    <a:pt x="1394383" y="444931"/>
                  </a:lnTo>
                  <a:close/>
                </a:path>
                <a:path w="2083435" h="541654">
                  <a:moveTo>
                    <a:pt x="1394383" y="290258"/>
                  </a:moveTo>
                  <a:lnTo>
                    <a:pt x="1393926" y="287451"/>
                  </a:lnTo>
                  <a:lnTo>
                    <a:pt x="1393926" y="291477"/>
                  </a:lnTo>
                  <a:lnTo>
                    <a:pt x="1393685" y="291490"/>
                  </a:lnTo>
                  <a:lnTo>
                    <a:pt x="1393875" y="291477"/>
                  </a:lnTo>
                  <a:lnTo>
                    <a:pt x="1393926" y="287451"/>
                  </a:lnTo>
                  <a:lnTo>
                    <a:pt x="1393672" y="285889"/>
                  </a:lnTo>
                  <a:lnTo>
                    <a:pt x="1393672" y="291490"/>
                  </a:lnTo>
                  <a:lnTo>
                    <a:pt x="1393621" y="292696"/>
                  </a:lnTo>
                  <a:lnTo>
                    <a:pt x="1392351" y="296570"/>
                  </a:lnTo>
                  <a:lnTo>
                    <a:pt x="1390942" y="299351"/>
                  </a:lnTo>
                  <a:lnTo>
                    <a:pt x="1387995" y="301434"/>
                  </a:lnTo>
                  <a:lnTo>
                    <a:pt x="1385163" y="303530"/>
                  </a:lnTo>
                  <a:lnTo>
                    <a:pt x="1380604" y="304634"/>
                  </a:lnTo>
                  <a:lnTo>
                    <a:pt x="1376248" y="302958"/>
                  </a:lnTo>
                  <a:lnTo>
                    <a:pt x="1371942" y="301421"/>
                  </a:lnTo>
                  <a:lnTo>
                    <a:pt x="1368259" y="296824"/>
                  </a:lnTo>
                  <a:lnTo>
                    <a:pt x="1368259" y="286131"/>
                  </a:lnTo>
                  <a:lnTo>
                    <a:pt x="1371942" y="281533"/>
                  </a:lnTo>
                  <a:lnTo>
                    <a:pt x="1376337" y="279958"/>
                  </a:lnTo>
                  <a:lnTo>
                    <a:pt x="1380604" y="278320"/>
                  </a:lnTo>
                  <a:lnTo>
                    <a:pt x="1385163" y="279425"/>
                  </a:lnTo>
                  <a:lnTo>
                    <a:pt x="1388008" y="281533"/>
                  </a:lnTo>
                  <a:lnTo>
                    <a:pt x="1390929" y="283603"/>
                  </a:lnTo>
                  <a:lnTo>
                    <a:pt x="1392351" y="286385"/>
                  </a:lnTo>
                  <a:lnTo>
                    <a:pt x="1393621" y="290258"/>
                  </a:lnTo>
                  <a:lnTo>
                    <a:pt x="1393672" y="291490"/>
                  </a:lnTo>
                  <a:lnTo>
                    <a:pt x="1393672" y="285889"/>
                  </a:lnTo>
                  <a:lnTo>
                    <a:pt x="1392415" y="282587"/>
                  </a:lnTo>
                  <a:lnTo>
                    <a:pt x="1389189" y="279958"/>
                  </a:lnTo>
                  <a:lnTo>
                    <a:pt x="1387246" y="278320"/>
                  </a:lnTo>
                  <a:lnTo>
                    <a:pt x="1386078" y="277329"/>
                  </a:lnTo>
                  <a:lnTo>
                    <a:pt x="1380705" y="275717"/>
                  </a:lnTo>
                  <a:lnTo>
                    <a:pt x="1375384" y="277583"/>
                  </a:lnTo>
                  <a:lnTo>
                    <a:pt x="1370101" y="279285"/>
                  </a:lnTo>
                  <a:lnTo>
                    <a:pt x="1365465" y="284886"/>
                  </a:lnTo>
                  <a:lnTo>
                    <a:pt x="1365453" y="298069"/>
                  </a:lnTo>
                  <a:lnTo>
                    <a:pt x="1370101" y="303669"/>
                  </a:lnTo>
                  <a:lnTo>
                    <a:pt x="1375384" y="305371"/>
                  </a:lnTo>
                  <a:lnTo>
                    <a:pt x="1380705" y="307238"/>
                  </a:lnTo>
                  <a:lnTo>
                    <a:pt x="1386078" y="305625"/>
                  </a:lnTo>
                  <a:lnTo>
                    <a:pt x="1387246" y="304634"/>
                  </a:lnTo>
                  <a:lnTo>
                    <a:pt x="1389227" y="302958"/>
                  </a:lnTo>
                  <a:lnTo>
                    <a:pt x="1392415" y="300367"/>
                  </a:lnTo>
                  <a:lnTo>
                    <a:pt x="1393672" y="297078"/>
                  </a:lnTo>
                  <a:lnTo>
                    <a:pt x="1394371" y="292684"/>
                  </a:lnTo>
                  <a:lnTo>
                    <a:pt x="1394079" y="291490"/>
                  </a:lnTo>
                  <a:lnTo>
                    <a:pt x="1394383" y="290258"/>
                  </a:lnTo>
                  <a:close/>
                </a:path>
                <a:path w="2083435" h="541654">
                  <a:moveTo>
                    <a:pt x="1394383" y="135597"/>
                  </a:moveTo>
                  <a:lnTo>
                    <a:pt x="1393672" y="131216"/>
                  </a:lnTo>
                  <a:lnTo>
                    <a:pt x="1392415" y="127927"/>
                  </a:lnTo>
                  <a:lnTo>
                    <a:pt x="1389189" y="125298"/>
                  </a:lnTo>
                  <a:lnTo>
                    <a:pt x="1387259" y="123659"/>
                  </a:lnTo>
                  <a:lnTo>
                    <a:pt x="1386078" y="122656"/>
                  </a:lnTo>
                  <a:lnTo>
                    <a:pt x="1380705" y="121043"/>
                  </a:lnTo>
                  <a:lnTo>
                    <a:pt x="1375384" y="122923"/>
                  </a:lnTo>
                  <a:lnTo>
                    <a:pt x="1370101" y="124625"/>
                  </a:lnTo>
                  <a:lnTo>
                    <a:pt x="1365465" y="130213"/>
                  </a:lnTo>
                  <a:lnTo>
                    <a:pt x="1365453" y="143395"/>
                  </a:lnTo>
                  <a:lnTo>
                    <a:pt x="1370101" y="148996"/>
                  </a:lnTo>
                  <a:lnTo>
                    <a:pt x="1375384" y="150710"/>
                  </a:lnTo>
                  <a:lnTo>
                    <a:pt x="1380705" y="152577"/>
                  </a:lnTo>
                  <a:lnTo>
                    <a:pt x="1386078" y="150964"/>
                  </a:lnTo>
                  <a:lnTo>
                    <a:pt x="1387259" y="149961"/>
                  </a:lnTo>
                  <a:lnTo>
                    <a:pt x="1389214" y="148297"/>
                  </a:lnTo>
                  <a:lnTo>
                    <a:pt x="1392415" y="145694"/>
                  </a:lnTo>
                  <a:lnTo>
                    <a:pt x="1393672" y="142405"/>
                  </a:lnTo>
                  <a:lnTo>
                    <a:pt x="1394371" y="138010"/>
                  </a:lnTo>
                  <a:lnTo>
                    <a:pt x="1394079" y="136817"/>
                  </a:lnTo>
                  <a:lnTo>
                    <a:pt x="1393926" y="136817"/>
                  </a:lnTo>
                  <a:lnTo>
                    <a:pt x="1393685" y="136817"/>
                  </a:lnTo>
                  <a:lnTo>
                    <a:pt x="1393621" y="138023"/>
                  </a:lnTo>
                  <a:lnTo>
                    <a:pt x="1392351" y="141909"/>
                  </a:lnTo>
                  <a:lnTo>
                    <a:pt x="1390942" y="144678"/>
                  </a:lnTo>
                  <a:lnTo>
                    <a:pt x="1387995" y="146761"/>
                  </a:lnTo>
                  <a:lnTo>
                    <a:pt x="1385163" y="148856"/>
                  </a:lnTo>
                  <a:lnTo>
                    <a:pt x="1380604" y="149961"/>
                  </a:lnTo>
                  <a:lnTo>
                    <a:pt x="1376248" y="148297"/>
                  </a:lnTo>
                  <a:lnTo>
                    <a:pt x="1371942" y="146761"/>
                  </a:lnTo>
                  <a:lnTo>
                    <a:pt x="1368259" y="142163"/>
                  </a:lnTo>
                  <a:lnTo>
                    <a:pt x="1368259" y="131457"/>
                  </a:lnTo>
                  <a:lnTo>
                    <a:pt x="1371942" y="126873"/>
                  </a:lnTo>
                  <a:lnTo>
                    <a:pt x="1376311" y="125298"/>
                  </a:lnTo>
                  <a:lnTo>
                    <a:pt x="1380604" y="123659"/>
                  </a:lnTo>
                  <a:lnTo>
                    <a:pt x="1385163" y="124764"/>
                  </a:lnTo>
                  <a:lnTo>
                    <a:pt x="1388008" y="126873"/>
                  </a:lnTo>
                  <a:lnTo>
                    <a:pt x="1390929" y="128943"/>
                  </a:lnTo>
                  <a:lnTo>
                    <a:pt x="1392351" y="131711"/>
                  </a:lnTo>
                  <a:lnTo>
                    <a:pt x="1393621" y="135597"/>
                  </a:lnTo>
                  <a:lnTo>
                    <a:pt x="1393672" y="136817"/>
                  </a:lnTo>
                  <a:lnTo>
                    <a:pt x="1394079" y="136804"/>
                  </a:lnTo>
                  <a:lnTo>
                    <a:pt x="1394383" y="135597"/>
                  </a:lnTo>
                  <a:close/>
                </a:path>
                <a:path w="2083435" h="541654">
                  <a:moveTo>
                    <a:pt x="1540243" y="375424"/>
                  </a:moveTo>
                  <a:lnTo>
                    <a:pt x="1538262" y="375424"/>
                  </a:lnTo>
                  <a:lnTo>
                    <a:pt x="1458023" y="375424"/>
                  </a:lnTo>
                  <a:lnTo>
                    <a:pt x="1458023" y="374154"/>
                  </a:lnTo>
                  <a:lnTo>
                    <a:pt x="1222578" y="374154"/>
                  </a:lnTo>
                  <a:lnTo>
                    <a:pt x="1222578" y="372884"/>
                  </a:lnTo>
                  <a:lnTo>
                    <a:pt x="1222565" y="374154"/>
                  </a:lnTo>
                  <a:lnTo>
                    <a:pt x="1221295" y="374154"/>
                  </a:lnTo>
                  <a:lnTo>
                    <a:pt x="1221295" y="375424"/>
                  </a:lnTo>
                  <a:lnTo>
                    <a:pt x="1220203" y="375424"/>
                  </a:lnTo>
                  <a:lnTo>
                    <a:pt x="1220203" y="516394"/>
                  </a:lnTo>
                  <a:lnTo>
                    <a:pt x="1220266" y="517664"/>
                  </a:lnTo>
                  <a:lnTo>
                    <a:pt x="1406055" y="517664"/>
                  </a:lnTo>
                  <a:lnTo>
                    <a:pt x="1406055" y="516394"/>
                  </a:lnTo>
                  <a:lnTo>
                    <a:pt x="1406537" y="516394"/>
                  </a:lnTo>
                  <a:lnTo>
                    <a:pt x="1406537" y="515124"/>
                  </a:lnTo>
                  <a:lnTo>
                    <a:pt x="1222971" y="515124"/>
                  </a:lnTo>
                  <a:lnTo>
                    <a:pt x="1222971" y="376694"/>
                  </a:lnTo>
                  <a:lnTo>
                    <a:pt x="1538262" y="376694"/>
                  </a:lnTo>
                  <a:lnTo>
                    <a:pt x="1538262" y="516394"/>
                  </a:lnTo>
                  <a:lnTo>
                    <a:pt x="1540243" y="516394"/>
                  </a:lnTo>
                  <a:lnTo>
                    <a:pt x="1540243" y="375424"/>
                  </a:lnTo>
                  <a:close/>
                </a:path>
                <a:path w="2083435" h="541654">
                  <a:moveTo>
                    <a:pt x="1540243" y="220776"/>
                  </a:moveTo>
                  <a:lnTo>
                    <a:pt x="1538262" y="220776"/>
                  </a:lnTo>
                  <a:lnTo>
                    <a:pt x="1465897" y="220764"/>
                  </a:lnTo>
                  <a:lnTo>
                    <a:pt x="1465897" y="219494"/>
                  </a:lnTo>
                  <a:lnTo>
                    <a:pt x="1222578" y="219494"/>
                  </a:lnTo>
                  <a:lnTo>
                    <a:pt x="1222578" y="218224"/>
                  </a:lnTo>
                  <a:lnTo>
                    <a:pt x="1222565" y="219494"/>
                  </a:lnTo>
                  <a:lnTo>
                    <a:pt x="1221295" y="219494"/>
                  </a:lnTo>
                  <a:lnTo>
                    <a:pt x="1221295" y="220764"/>
                  </a:lnTo>
                  <a:lnTo>
                    <a:pt x="1222794" y="220764"/>
                  </a:lnTo>
                  <a:lnTo>
                    <a:pt x="1220203" y="220776"/>
                  </a:lnTo>
                  <a:lnTo>
                    <a:pt x="1220203" y="361746"/>
                  </a:lnTo>
                  <a:lnTo>
                    <a:pt x="1220266" y="363004"/>
                  </a:lnTo>
                  <a:lnTo>
                    <a:pt x="1406055" y="363004"/>
                  </a:lnTo>
                  <a:lnTo>
                    <a:pt x="1406055" y="361734"/>
                  </a:lnTo>
                  <a:lnTo>
                    <a:pt x="1400746" y="361734"/>
                  </a:lnTo>
                  <a:lnTo>
                    <a:pt x="1400746" y="360464"/>
                  </a:lnTo>
                  <a:lnTo>
                    <a:pt x="1222971" y="360464"/>
                  </a:lnTo>
                  <a:lnTo>
                    <a:pt x="1222971" y="222034"/>
                  </a:lnTo>
                  <a:lnTo>
                    <a:pt x="1538262" y="222034"/>
                  </a:lnTo>
                  <a:lnTo>
                    <a:pt x="1538262" y="361746"/>
                  </a:lnTo>
                  <a:lnTo>
                    <a:pt x="1540243" y="361746"/>
                  </a:lnTo>
                  <a:lnTo>
                    <a:pt x="1540243" y="220776"/>
                  </a:lnTo>
                  <a:close/>
                </a:path>
                <a:path w="2083435" h="541654">
                  <a:moveTo>
                    <a:pt x="1540243" y="66103"/>
                  </a:moveTo>
                  <a:lnTo>
                    <a:pt x="1538262" y="66103"/>
                  </a:lnTo>
                  <a:lnTo>
                    <a:pt x="1458023" y="66090"/>
                  </a:lnTo>
                  <a:lnTo>
                    <a:pt x="1458023" y="64820"/>
                  </a:lnTo>
                  <a:lnTo>
                    <a:pt x="1222578" y="64820"/>
                  </a:lnTo>
                  <a:lnTo>
                    <a:pt x="1222578" y="63550"/>
                  </a:lnTo>
                  <a:lnTo>
                    <a:pt x="1222565" y="64820"/>
                  </a:lnTo>
                  <a:lnTo>
                    <a:pt x="1221295" y="64820"/>
                  </a:lnTo>
                  <a:lnTo>
                    <a:pt x="1221295" y="66090"/>
                  </a:lnTo>
                  <a:lnTo>
                    <a:pt x="1222794" y="66090"/>
                  </a:lnTo>
                  <a:lnTo>
                    <a:pt x="1220203" y="66103"/>
                  </a:lnTo>
                  <a:lnTo>
                    <a:pt x="1220203" y="207073"/>
                  </a:lnTo>
                  <a:lnTo>
                    <a:pt x="1220266" y="208330"/>
                  </a:lnTo>
                  <a:lnTo>
                    <a:pt x="1406055" y="208330"/>
                  </a:lnTo>
                  <a:lnTo>
                    <a:pt x="1406055" y="207060"/>
                  </a:lnTo>
                  <a:lnTo>
                    <a:pt x="1406537" y="207060"/>
                  </a:lnTo>
                  <a:lnTo>
                    <a:pt x="1406537" y="205790"/>
                  </a:lnTo>
                  <a:lnTo>
                    <a:pt x="1222971" y="205790"/>
                  </a:lnTo>
                  <a:lnTo>
                    <a:pt x="1222971" y="67360"/>
                  </a:lnTo>
                  <a:lnTo>
                    <a:pt x="1538262" y="67360"/>
                  </a:lnTo>
                  <a:lnTo>
                    <a:pt x="1538262" y="207073"/>
                  </a:lnTo>
                  <a:lnTo>
                    <a:pt x="1540243" y="207073"/>
                  </a:lnTo>
                  <a:lnTo>
                    <a:pt x="1540243" y="66103"/>
                  </a:lnTo>
                  <a:close/>
                </a:path>
                <a:path w="2083435" h="541654">
                  <a:moveTo>
                    <a:pt x="2082876" y="0"/>
                  </a:moveTo>
                  <a:lnTo>
                    <a:pt x="0" y="0"/>
                  </a:lnTo>
                  <a:lnTo>
                    <a:pt x="0" y="48044"/>
                  </a:lnTo>
                  <a:lnTo>
                    <a:pt x="27978" y="48044"/>
                  </a:lnTo>
                  <a:lnTo>
                    <a:pt x="27978" y="541058"/>
                  </a:lnTo>
                  <a:lnTo>
                    <a:pt x="757110" y="541058"/>
                  </a:lnTo>
                  <a:lnTo>
                    <a:pt x="757110" y="48044"/>
                  </a:lnTo>
                  <a:lnTo>
                    <a:pt x="2082876" y="48044"/>
                  </a:lnTo>
                  <a:lnTo>
                    <a:pt x="2082876" y="0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55">
              <a:extLst>
                <a:ext uri="{FF2B5EF4-FFF2-40B4-BE49-F238E27FC236}">
                  <a16:creationId xmlns:a16="http://schemas.microsoft.com/office/drawing/2014/main" xmlns="" id="{5B75B2B7-1F62-4066-87C9-3F8B302FD49F}"/>
                </a:ext>
              </a:extLst>
            </p:cNvPr>
            <p:cNvSpPr/>
            <p:nvPr/>
          </p:nvSpPr>
          <p:spPr>
            <a:xfrm>
              <a:off x="2451435" y="4158385"/>
              <a:ext cx="1252078" cy="149161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56">
              <a:extLst>
                <a:ext uri="{FF2B5EF4-FFF2-40B4-BE49-F238E27FC236}">
                  <a16:creationId xmlns:a16="http://schemas.microsoft.com/office/drawing/2014/main" xmlns="" id="{776B2B6B-F9B4-4AEE-8760-19BBDA9F4615}"/>
                </a:ext>
              </a:extLst>
            </p:cNvPr>
            <p:cNvSpPr/>
            <p:nvPr/>
          </p:nvSpPr>
          <p:spPr>
            <a:xfrm>
              <a:off x="4220552" y="4869129"/>
              <a:ext cx="151681" cy="23178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57">
              <a:extLst>
                <a:ext uri="{FF2B5EF4-FFF2-40B4-BE49-F238E27FC236}">
                  <a16:creationId xmlns:a16="http://schemas.microsoft.com/office/drawing/2014/main" xmlns="" id="{30494740-401B-4491-A860-B9F85C077DFB}"/>
                </a:ext>
              </a:extLst>
            </p:cNvPr>
            <p:cNvSpPr/>
            <p:nvPr/>
          </p:nvSpPr>
          <p:spPr>
            <a:xfrm>
              <a:off x="1943328" y="5378183"/>
              <a:ext cx="2867025" cy="307340"/>
            </a:xfrm>
            <a:custGeom>
              <a:avLst/>
              <a:gdLst/>
              <a:ahLst/>
              <a:cxnLst/>
              <a:rect l="l" t="t" r="r" b="b"/>
              <a:pathLst>
                <a:path w="2867025" h="307339">
                  <a:moveTo>
                    <a:pt x="2866732" y="0"/>
                  </a:moveTo>
                  <a:lnTo>
                    <a:pt x="0" y="0"/>
                  </a:lnTo>
                  <a:lnTo>
                    <a:pt x="0" y="306768"/>
                  </a:lnTo>
                  <a:lnTo>
                    <a:pt x="2866732" y="306768"/>
                  </a:lnTo>
                  <a:lnTo>
                    <a:pt x="2866732" y="0"/>
                  </a:lnTo>
                  <a:close/>
                </a:path>
              </a:pathLst>
            </a:custGeom>
            <a:solidFill>
              <a:srgbClr val="BB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4" name="object 58">
            <a:extLst>
              <a:ext uri="{FF2B5EF4-FFF2-40B4-BE49-F238E27FC236}">
                <a16:creationId xmlns:a16="http://schemas.microsoft.com/office/drawing/2014/main" xmlns="" id="{F939A069-A817-4B13-9639-1FC1CF4ED6BF}"/>
              </a:ext>
            </a:extLst>
          </p:cNvPr>
          <p:cNvSpPr txBox="1"/>
          <p:nvPr/>
        </p:nvSpPr>
        <p:spPr>
          <a:xfrm>
            <a:off x="5837750" y="2051181"/>
            <a:ext cx="1276275" cy="777136"/>
          </a:xfrm>
          <a:prstGeom prst="rect">
            <a:avLst/>
          </a:prstGeom>
          <a:solidFill>
            <a:srgbClr val="FAFBFB">
              <a:alpha val="44999"/>
            </a:srgbClr>
          </a:solidFill>
        </p:spPr>
        <p:txBody>
          <a:bodyPr vert="horz" wrap="square" lIns="0" tIns="2540" rIns="0" bIns="0" rtlCol="0">
            <a:spAutoFit/>
          </a:bodyPr>
          <a:lstStyle/>
          <a:p>
            <a:pPr marR="140335">
              <a:lnSpc>
                <a:spcPct val="100000"/>
              </a:lnSpc>
              <a:spcBef>
                <a:spcPts val="2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b="1" spc="125" dirty="0" err="1">
                <a:solidFill>
                  <a:srgbClr val="404041"/>
                </a:solidFill>
                <a:latin typeface="Trebuchet MS"/>
                <a:cs typeface="Trebuchet MS"/>
              </a:rPr>
              <a:t>Ang</a:t>
            </a:r>
            <a:r>
              <a:rPr lang="en-US" b="1" spc="125" dirty="0" err="1">
                <a:solidFill>
                  <a:srgbClr val="404041"/>
                </a:solidFill>
                <a:latin typeface="Trebuchet MS"/>
                <a:cs typeface="Trebuchet MS"/>
              </a:rPr>
              <a:t>gota</a:t>
            </a:r>
            <a:endParaRPr dirty="0">
              <a:latin typeface="Trebuchet MS"/>
              <a:cs typeface="Trebuchet MS"/>
            </a:endParaRPr>
          </a:p>
          <a:p>
            <a:pPr marL="169545" marR="39370">
              <a:lnSpc>
                <a:spcPct val="100000"/>
              </a:lnSpc>
              <a:spcBef>
                <a:spcPts val="695"/>
              </a:spcBef>
            </a:pPr>
            <a:endParaRPr sz="750" dirty="0">
              <a:latin typeface="Trebuchet MS"/>
              <a:cs typeface="Trebuchet MS"/>
            </a:endParaRPr>
          </a:p>
        </p:txBody>
      </p:sp>
      <p:sp>
        <p:nvSpPr>
          <p:cNvPr id="336" name="object 60">
            <a:extLst>
              <a:ext uri="{FF2B5EF4-FFF2-40B4-BE49-F238E27FC236}">
                <a16:creationId xmlns:a16="http://schemas.microsoft.com/office/drawing/2014/main" xmlns="" id="{1E42F404-EEF9-4925-8589-B7461ABF983F}"/>
              </a:ext>
            </a:extLst>
          </p:cNvPr>
          <p:cNvSpPr txBox="1"/>
          <p:nvPr/>
        </p:nvSpPr>
        <p:spPr>
          <a:xfrm>
            <a:off x="7751034" y="4275217"/>
            <a:ext cx="3916837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120" dirty="0">
                <a:solidFill>
                  <a:srgbClr val="404041"/>
                </a:solidFill>
                <a:latin typeface="Trebuchet MS"/>
                <a:cs typeface="Trebuchet MS"/>
              </a:rPr>
              <a:t>PRODUSEN </a:t>
            </a:r>
            <a:r>
              <a:rPr sz="1600" b="1" spc="60" dirty="0">
                <a:solidFill>
                  <a:srgbClr val="404041"/>
                </a:solidFill>
                <a:latin typeface="Trebuchet MS"/>
                <a:cs typeface="Trebuchet MS"/>
              </a:rPr>
              <a:t>DATA</a:t>
            </a:r>
            <a:r>
              <a:rPr sz="1600" b="1" spc="-135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600" b="1" spc="20" dirty="0">
                <a:solidFill>
                  <a:srgbClr val="404041"/>
                </a:solidFill>
                <a:latin typeface="Trebuchet MS"/>
                <a:cs typeface="Trebuchet MS"/>
              </a:rPr>
              <a:t>TI</a:t>
            </a:r>
            <a:r>
              <a:rPr lang="en-US" sz="1600" b="1" spc="20" dirty="0">
                <a:solidFill>
                  <a:srgbClr val="404041"/>
                </a:solidFill>
                <a:latin typeface="Trebuchet MS"/>
                <a:cs typeface="Trebuchet MS"/>
              </a:rPr>
              <a:t>NGKAT DAERAH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339" name="object 63">
            <a:extLst>
              <a:ext uri="{FF2B5EF4-FFF2-40B4-BE49-F238E27FC236}">
                <a16:creationId xmlns:a16="http://schemas.microsoft.com/office/drawing/2014/main" xmlns="" id="{5F4A62A7-20F5-4C4E-9E3D-74EE2C41D4E5}"/>
              </a:ext>
            </a:extLst>
          </p:cNvPr>
          <p:cNvGrpSpPr/>
          <p:nvPr/>
        </p:nvGrpSpPr>
        <p:grpSpPr>
          <a:xfrm>
            <a:off x="5484901" y="-572544"/>
            <a:ext cx="5929493" cy="5539146"/>
            <a:chOff x="447446" y="475107"/>
            <a:chExt cx="3291840" cy="5566410"/>
          </a:xfrm>
        </p:grpSpPr>
        <p:sp>
          <p:nvSpPr>
            <p:cNvPr id="340" name="object 64">
              <a:extLst>
                <a:ext uri="{FF2B5EF4-FFF2-40B4-BE49-F238E27FC236}">
                  <a16:creationId xmlns:a16="http://schemas.microsoft.com/office/drawing/2014/main" xmlns="" id="{33C644D1-D4BA-4BA8-A6D7-0C5457504C8F}"/>
                </a:ext>
              </a:extLst>
            </p:cNvPr>
            <p:cNvSpPr/>
            <p:nvPr/>
          </p:nvSpPr>
          <p:spPr>
            <a:xfrm>
              <a:off x="3012287" y="4503737"/>
              <a:ext cx="157480" cy="29845"/>
            </a:xfrm>
            <a:custGeom>
              <a:avLst/>
              <a:gdLst/>
              <a:ahLst/>
              <a:cxnLst/>
              <a:rect l="l" t="t" r="r" b="b"/>
              <a:pathLst>
                <a:path w="157480" h="29845">
                  <a:moveTo>
                    <a:pt x="3175" y="0"/>
                  </a:moveTo>
                  <a:lnTo>
                    <a:pt x="4762" y="8724"/>
                  </a:lnTo>
                  <a:lnTo>
                    <a:pt x="0" y="20472"/>
                  </a:lnTo>
                  <a:lnTo>
                    <a:pt x="78416" y="26838"/>
                  </a:lnTo>
                  <a:lnTo>
                    <a:pt x="132048" y="29762"/>
                  </a:lnTo>
                  <a:lnTo>
                    <a:pt x="155841" y="28041"/>
                  </a:lnTo>
                  <a:lnTo>
                    <a:pt x="154533" y="21158"/>
                  </a:lnTo>
                  <a:lnTo>
                    <a:pt x="157021" y="7143"/>
                  </a:lnTo>
                  <a:lnTo>
                    <a:pt x="145826" y="7143"/>
                  </a:lnTo>
                  <a:lnTo>
                    <a:pt x="126007" y="6746"/>
                  </a:lnTo>
                  <a:lnTo>
                    <a:pt x="3175" y="0"/>
                  </a:lnTo>
                  <a:close/>
                </a:path>
                <a:path w="157480" h="29845">
                  <a:moveTo>
                    <a:pt x="157162" y="6349"/>
                  </a:moveTo>
                  <a:lnTo>
                    <a:pt x="145826" y="7143"/>
                  </a:lnTo>
                  <a:lnTo>
                    <a:pt x="157021" y="7143"/>
                  </a:lnTo>
                  <a:lnTo>
                    <a:pt x="157162" y="6349"/>
                  </a:lnTo>
                  <a:close/>
                </a:path>
              </a:pathLst>
            </a:custGeom>
            <a:solidFill>
              <a:srgbClr val="C09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65">
              <a:extLst>
                <a:ext uri="{FF2B5EF4-FFF2-40B4-BE49-F238E27FC236}">
                  <a16:creationId xmlns:a16="http://schemas.microsoft.com/office/drawing/2014/main" xmlns="" id="{B40C0771-6774-47EF-930B-3325A69B24E8}"/>
                </a:ext>
              </a:extLst>
            </p:cNvPr>
            <p:cNvSpPr/>
            <p:nvPr/>
          </p:nvSpPr>
          <p:spPr>
            <a:xfrm>
              <a:off x="928061" y="574332"/>
              <a:ext cx="82473" cy="9232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66">
              <a:extLst>
                <a:ext uri="{FF2B5EF4-FFF2-40B4-BE49-F238E27FC236}">
                  <a16:creationId xmlns:a16="http://schemas.microsoft.com/office/drawing/2014/main" xmlns="" id="{C1DAD39D-F1A1-4CC2-986C-A942F69E2541}"/>
                </a:ext>
              </a:extLst>
            </p:cNvPr>
            <p:cNvSpPr/>
            <p:nvPr/>
          </p:nvSpPr>
          <p:spPr>
            <a:xfrm>
              <a:off x="574763" y="543966"/>
              <a:ext cx="31750" cy="121920"/>
            </a:xfrm>
            <a:custGeom>
              <a:avLst/>
              <a:gdLst/>
              <a:ahLst/>
              <a:cxnLst/>
              <a:rect l="l" t="t" r="r" b="b"/>
              <a:pathLst>
                <a:path w="31750" h="121920">
                  <a:moveTo>
                    <a:pt x="0" y="121754"/>
                  </a:moveTo>
                  <a:lnTo>
                    <a:pt x="31584" y="121754"/>
                  </a:lnTo>
                  <a:lnTo>
                    <a:pt x="31584" y="0"/>
                  </a:lnTo>
                  <a:lnTo>
                    <a:pt x="0" y="0"/>
                  </a:lnTo>
                  <a:lnTo>
                    <a:pt x="0" y="12175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67">
              <a:extLst>
                <a:ext uri="{FF2B5EF4-FFF2-40B4-BE49-F238E27FC236}">
                  <a16:creationId xmlns:a16="http://schemas.microsoft.com/office/drawing/2014/main" xmlns="" id="{F5C89437-E2BE-4643-9343-8FCCEBF1E689}"/>
                </a:ext>
              </a:extLst>
            </p:cNvPr>
            <p:cNvSpPr/>
            <p:nvPr/>
          </p:nvSpPr>
          <p:spPr>
            <a:xfrm>
              <a:off x="518401" y="512686"/>
              <a:ext cx="56515" cy="153035"/>
            </a:xfrm>
            <a:custGeom>
              <a:avLst/>
              <a:gdLst/>
              <a:ahLst/>
              <a:cxnLst/>
              <a:rect l="l" t="t" r="r" b="b"/>
              <a:pathLst>
                <a:path w="56515" h="153034">
                  <a:moveTo>
                    <a:pt x="56362" y="0"/>
                  </a:moveTo>
                  <a:lnTo>
                    <a:pt x="0" y="0"/>
                  </a:lnTo>
                  <a:lnTo>
                    <a:pt x="0" y="153034"/>
                  </a:lnTo>
                  <a:lnTo>
                    <a:pt x="56362" y="153034"/>
                  </a:lnTo>
                  <a:lnTo>
                    <a:pt x="5636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68">
              <a:extLst>
                <a:ext uri="{FF2B5EF4-FFF2-40B4-BE49-F238E27FC236}">
                  <a16:creationId xmlns:a16="http://schemas.microsoft.com/office/drawing/2014/main" xmlns="" id="{1372094B-DCD1-4DB1-9D36-E00FA4703879}"/>
                </a:ext>
              </a:extLst>
            </p:cNvPr>
            <p:cNvSpPr/>
            <p:nvPr/>
          </p:nvSpPr>
          <p:spPr>
            <a:xfrm>
              <a:off x="447446" y="665238"/>
              <a:ext cx="654685" cy="71120"/>
            </a:xfrm>
            <a:custGeom>
              <a:avLst/>
              <a:gdLst/>
              <a:ahLst/>
              <a:cxnLst/>
              <a:rect l="l" t="t" r="r" b="b"/>
              <a:pathLst>
                <a:path w="654685" h="71120">
                  <a:moveTo>
                    <a:pt x="654685" y="0"/>
                  </a:moveTo>
                  <a:lnTo>
                    <a:pt x="229463" y="0"/>
                  </a:lnTo>
                  <a:lnTo>
                    <a:pt x="229463" y="482"/>
                  </a:lnTo>
                  <a:lnTo>
                    <a:pt x="173088" y="482"/>
                  </a:lnTo>
                  <a:lnTo>
                    <a:pt x="173088" y="0"/>
                  </a:lnTo>
                  <a:lnTo>
                    <a:pt x="0" y="0"/>
                  </a:lnTo>
                  <a:lnTo>
                    <a:pt x="0" y="482"/>
                  </a:lnTo>
                  <a:lnTo>
                    <a:pt x="0" y="22910"/>
                  </a:lnTo>
                  <a:lnTo>
                    <a:pt x="122796" y="22910"/>
                  </a:lnTo>
                  <a:lnTo>
                    <a:pt x="122796" y="70929"/>
                  </a:lnTo>
                  <a:lnTo>
                    <a:pt x="140601" y="70929"/>
                  </a:lnTo>
                  <a:lnTo>
                    <a:pt x="140601" y="22910"/>
                  </a:lnTo>
                  <a:lnTo>
                    <a:pt x="475513" y="22910"/>
                  </a:lnTo>
                  <a:lnTo>
                    <a:pt x="475513" y="70929"/>
                  </a:lnTo>
                  <a:lnTo>
                    <a:pt x="493306" y="70929"/>
                  </a:lnTo>
                  <a:lnTo>
                    <a:pt x="493306" y="22910"/>
                  </a:lnTo>
                  <a:lnTo>
                    <a:pt x="654685" y="22910"/>
                  </a:lnTo>
                  <a:lnTo>
                    <a:pt x="654685" y="482"/>
                  </a:lnTo>
                  <a:lnTo>
                    <a:pt x="654685" y="0"/>
                  </a:lnTo>
                  <a:close/>
                </a:path>
              </a:pathLst>
            </a:custGeom>
            <a:solidFill>
              <a:srgbClr val="E0E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69">
              <a:extLst>
                <a:ext uri="{FF2B5EF4-FFF2-40B4-BE49-F238E27FC236}">
                  <a16:creationId xmlns:a16="http://schemas.microsoft.com/office/drawing/2014/main" xmlns="" id="{70A1AA81-560C-4EEF-A7D3-039D8783E422}"/>
                </a:ext>
              </a:extLst>
            </p:cNvPr>
            <p:cNvSpPr/>
            <p:nvPr/>
          </p:nvSpPr>
          <p:spPr>
            <a:xfrm>
              <a:off x="676909" y="609346"/>
              <a:ext cx="153035" cy="56515"/>
            </a:xfrm>
            <a:custGeom>
              <a:avLst/>
              <a:gdLst/>
              <a:ahLst/>
              <a:cxnLst/>
              <a:rect l="l" t="t" r="r" b="b"/>
              <a:pathLst>
                <a:path w="153034" h="56515">
                  <a:moveTo>
                    <a:pt x="153034" y="0"/>
                  </a:moveTo>
                  <a:lnTo>
                    <a:pt x="0" y="0"/>
                  </a:lnTo>
                  <a:lnTo>
                    <a:pt x="0" y="56375"/>
                  </a:lnTo>
                  <a:lnTo>
                    <a:pt x="153034" y="56375"/>
                  </a:lnTo>
                  <a:lnTo>
                    <a:pt x="153034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70">
              <a:extLst>
                <a:ext uri="{FF2B5EF4-FFF2-40B4-BE49-F238E27FC236}">
                  <a16:creationId xmlns:a16="http://schemas.microsoft.com/office/drawing/2014/main" xmlns="" id="{9768477C-2B43-4649-8963-D01D037FC186}"/>
                </a:ext>
              </a:extLst>
            </p:cNvPr>
            <p:cNvSpPr/>
            <p:nvPr/>
          </p:nvSpPr>
          <p:spPr>
            <a:xfrm>
              <a:off x="620534" y="475107"/>
              <a:ext cx="56515" cy="191135"/>
            </a:xfrm>
            <a:custGeom>
              <a:avLst/>
              <a:gdLst/>
              <a:ahLst/>
              <a:cxnLst/>
              <a:rect l="l" t="t" r="r" b="b"/>
              <a:pathLst>
                <a:path w="56515" h="191134">
                  <a:moveTo>
                    <a:pt x="56375" y="0"/>
                  </a:moveTo>
                  <a:lnTo>
                    <a:pt x="0" y="0"/>
                  </a:lnTo>
                  <a:lnTo>
                    <a:pt x="0" y="190614"/>
                  </a:lnTo>
                  <a:lnTo>
                    <a:pt x="56375" y="190614"/>
                  </a:lnTo>
                  <a:lnTo>
                    <a:pt x="56375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71">
              <a:extLst>
                <a:ext uri="{FF2B5EF4-FFF2-40B4-BE49-F238E27FC236}">
                  <a16:creationId xmlns:a16="http://schemas.microsoft.com/office/drawing/2014/main" xmlns="" id="{9021BBB0-602B-4E98-97DC-9876D8311370}"/>
                </a:ext>
              </a:extLst>
            </p:cNvPr>
            <p:cNvSpPr/>
            <p:nvPr/>
          </p:nvSpPr>
          <p:spPr>
            <a:xfrm>
              <a:off x="603529" y="512686"/>
              <a:ext cx="240029" cy="153035"/>
            </a:xfrm>
            <a:custGeom>
              <a:avLst/>
              <a:gdLst/>
              <a:ahLst/>
              <a:cxnLst/>
              <a:rect l="l" t="t" r="r" b="b"/>
              <a:pathLst>
                <a:path w="240030" h="153034">
                  <a:moveTo>
                    <a:pt x="17005" y="0"/>
                  </a:moveTo>
                  <a:lnTo>
                    <a:pt x="0" y="0"/>
                  </a:lnTo>
                  <a:lnTo>
                    <a:pt x="0" y="153035"/>
                  </a:lnTo>
                  <a:lnTo>
                    <a:pt x="17005" y="153035"/>
                  </a:lnTo>
                  <a:lnTo>
                    <a:pt x="17005" y="0"/>
                  </a:lnTo>
                  <a:close/>
                </a:path>
                <a:path w="240030" h="153034">
                  <a:moveTo>
                    <a:pt x="239458" y="79667"/>
                  </a:moveTo>
                  <a:lnTo>
                    <a:pt x="86423" y="79667"/>
                  </a:lnTo>
                  <a:lnTo>
                    <a:pt x="86423" y="96659"/>
                  </a:lnTo>
                  <a:lnTo>
                    <a:pt x="239458" y="96659"/>
                  </a:lnTo>
                  <a:lnTo>
                    <a:pt x="239458" y="79667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72">
              <a:extLst>
                <a:ext uri="{FF2B5EF4-FFF2-40B4-BE49-F238E27FC236}">
                  <a16:creationId xmlns:a16="http://schemas.microsoft.com/office/drawing/2014/main" xmlns="" id="{1A4436B5-6E57-4296-9DE3-35B3359E2E3D}"/>
                </a:ext>
              </a:extLst>
            </p:cNvPr>
            <p:cNvSpPr/>
            <p:nvPr/>
          </p:nvSpPr>
          <p:spPr>
            <a:xfrm>
              <a:off x="2367470" y="5959132"/>
              <a:ext cx="77914" cy="7790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73">
              <a:extLst>
                <a:ext uri="{FF2B5EF4-FFF2-40B4-BE49-F238E27FC236}">
                  <a16:creationId xmlns:a16="http://schemas.microsoft.com/office/drawing/2014/main" xmlns="" id="{EE92681F-45FD-44A5-A3F1-D1B80A299051}"/>
                </a:ext>
              </a:extLst>
            </p:cNvPr>
            <p:cNvSpPr/>
            <p:nvPr/>
          </p:nvSpPr>
          <p:spPr>
            <a:xfrm>
              <a:off x="3661282" y="5963107"/>
              <a:ext cx="77914" cy="7790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74">
              <a:extLst>
                <a:ext uri="{FF2B5EF4-FFF2-40B4-BE49-F238E27FC236}">
                  <a16:creationId xmlns:a16="http://schemas.microsoft.com/office/drawing/2014/main" xmlns="" id="{55470724-08D8-48D2-B4F2-8B25CF88CBA9}"/>
                </a:ext>
              </a:extLst>
            </p:cNvPr>
            <p:cNvSpPr/>
            <p:nvPr/>
          </p:nvSpPr>
          <p:spPr>
            <a:xfrm>
              <a:off x="913781" y="5730037"/>
              <a:ext cx="113030" cy="113030"/>
            </a:xfrm>
            <a:custGeom>
              <a:avLst/>
              <a:gdLst/>
              <a:ahLst/>
              <a:cxnLst/>
              <a:rect l="l" t="t" r="r" b="b"/>
              <a:pathLst>
                <a:path w="113030" h="113029">
                  <a:moveTo>
                    <a:pt x="56438" y="0"/>
                  </a:moveTo>
                  <a:lnTo>
                    <a:pt x="34472" y="4433"/>
                  </a:lnTo>
                  <a:lnTo>
                    <a:pt x="16532" y="16525"/>
                  </a:lnTo>
                  <a:lnTo>
                    <a:pt x="4435" y="34461"/>
                  </a:lnTo>
                  <a:lnTo>
                    <a:pt x="0" y="56426"/>
                  </a:lnTo>
                  <a:lnTo>
                    <a:pt x="4435" y="78392"/>
                  </a:lnTo>
                  <a:lnTo>
                    <a:pt x="16532" y="96332"/>
                  </a:lnTo>
                  <a:lnTo>
                    <a:pt x="34472" y="108429"/>
                  </a:lnTo>
                  <a:lnTo>
                    <a:pt x="56438" y="112864"/>
                  </a:lnTo>
                  <a:lnTo>
                    <a:pt x="78403" y="108429"/>
                  </a:lnTo>
                  <a:lnTo>
                    <a:pt x="96339" y="96332"/>
                  </a:lnTo>
                  <a:lnTo>
                    <a:pt x="108431" y="78392"/>
                  </a:lnTo>
                  <a:lnTo>
                    <a:pt x="112864" y="56426"/>
                  </a:lnTo>
                  <a:lnTo>
                    <a:pt x="108431" y="34461"/>
                  </a:lnTo>
                  <a:lnTo>
                    <a:pt x="96339" y="16525"/>
                  </a:lnTo>
                  <a:lnTo>
                    <a:pt x="78403" y="4433"/>
                  </a:lnTo>
                  <a:lnTo>
                    <a:pt x="56438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75">
              <a:extLst>
                <a:ext uri="{FF2B5EF4-FFF2-40B4-BE49-F238E27FC236}">
                  <a16:creationId xmlns:a16="http://schemas.microsoft.com/office/drawing/2014/main" xmlns="" id="{CB88AD98-01D1-4D9F-AB46-0CE73CE92C9C}"/>
                </a:ext>
              </a:extLst>
            </p:cNvPr>
            <p:cNvSpPr/>
            <p:nvPr/>
          </p:nvSpPr>
          <p:spPr>
            <a:xfrm>
              <a:off x="966929" y="5792102"/>
              <a:ext cx="0" cy="206375"/>
            </a:xfrm>
            <a:custGeom>
              <a:avLst/>
              <a:gdLst/>
              <a:ahLst/>
              <a:cxnLst/>
              <a:rect l="l" t="t" r="r" b="b"/>
              <a:pathLst>
                <a:path h="206375">
                  <a:moveTo>
                    <a:pt x="0" y="205981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0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76">
              <a:extLst>
                <a:ext uri="{FF2B5EF4-FFF2-40B4-BE49-F238E27FC236}">
                  <a16:creationId xmlns:a16="http://schemas.microsoft.com/office/drawing/2014/main" xmlns="" id="{44463403-9EE9-4728-BFA9-B45826887FDE}"/>
                </a:ext>
              </a:extLst>
            </p:cNvPr>
            <p:cNvSpPr/>
            <p:nvPr/>
          </p:nvSpPr>
          <p:spPr>
            <a:xfrm>
              <a:off x="955271" y="6002058"/>
              <a:ext cx="2759075" cy="0"/>
            </a:xfrm>
            <a:custGeom>
              <a:avLst/>
              <a:gdLst/>
              <a:ahLst/>
              <a:cxnLst/>
              <a:rect l="l" t="t" r="r" b="b"/>
              <a:pathLst>
                <a:path w="2759075">
                  <a:moveTo>
                    <a:pt x="0" y="0"/>
                  </a:moveTo>
                  <a:lnTo>
                    <a:pt x="2758452" y="0"/>
                  </a:lnTo>
                </a:path>
              </a:pathLst>
            </a:custGeom>
            <a:ln w="25400">
              <a:solidFill>
                <a:srgbClr val="40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77">
              <a:extLst>
                <a:ext uri="{FF2B5EF4-FFF2-40B4-BE49-F238E27FC236}">
                  <a16:creationId xmlns:a16="http://schemas.microsoft.com/office/drawing/2014/main" xmlns="" id="{EA8EDD9A-A94D-446E-9991-3C494E70AA7D}"/>
                </a:ext>
              </a:extLst>
            </p:cNvPr>
            <p:cNvSpPr/>
            <p:nvPr/>
          </p:nvSpPr>
          <p:spPr>
            <a:xfrm>
              <a:off x="927971" y="5959132"/>
              <a:ext cx="77914" cy="7790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78">
              <a:extLst>
                <a:ext uri="{FF2B5EF4-FFF2-40B4-BE49-F238E27FC236}">
                  <a16:creationId xmlns:a16="http://schemas.microsoft.com/office/drawing/2014/main" xmlns="" id="{E2602531-2E9F-4390-8A5A-B7E0EDE081DF}"/>
                </a:ext>
              </a:extLst>
            </p:cNvPr>
            <p:cNvSpPr/>
            <p:nvPr/>
          </p:nvSpPr>
          <p:spPr>
            <a:xfrm>
              <a:off x="1399374" y="1279284"/>
              <a:ext cx="74980" cy="749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3839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-4.81481E-6 L 3.54167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8" grpId="0" animBg="1"/>
      <p:bldP spid="13" grpId="0"/>
      <p:bldP spid="36" grpId="0" animBg="1"/>
      <p:bldP spid="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0" y="-587420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BA1F3-DFDF-4B31-9A74-8E71BE176AB7}"/>
              </a:ext>
            </a:extLst>
          </p:cNvPr>
          <p:cNvSpPr/>
          <p:nvPr/>
        </p:nvSpPr>
        <p:spPr>
          <a:xfrm>
            <a:off x="329063" y="1327323"/>
            <a:ext cx="2804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algn="ctr">
              <a:lnSpc>
                <a:spcPct val="100000"/>
              </a:lnSpc>
              <a:spcBef>
                <a:spcPts val="100"/>
              </a:spcBef>
            </a:pPr>
            <a:r>
              <a:rPr lang="en-ID" sz="32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FORUM SATU </a:t>
            </a:r>
            <a:r>
              <a:rPr lang="en-ID" sz="3200" b="1" spc="13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DATA</a:t>
            </a:r>
            <a:r>
              <a:rPr lang="en-ID" sz="3200" b="1" spc="-10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ID" sz="3200" b="1" spc="21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INDONESIA</a:t>
            </a:r>
            <a:endParaRPr lang="en-ID" sz="32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5" name="object 5">
            <a:extLst>
              <a:ext uri="{FF2B5EF4-FFF2-40B4-BE49-F238E27FC236}">
                <a16:creationId xmlns:a16="http://schemas.microsoft.com/office/drawing/2014/main" xmlns="" id="{A3EE29BB-9ACC-4FCE-915F-5BB0651E4E78}"/>
              </a:ext>
            </a:extLst>
          </p:cNvPr>
          <p:cNvSpPr/>
          <p:nvPr/>
        </p:nvSpPr>
        <p:spPr>
          <a:xfrm>
            <a:off x="895135" y="-242540"/>
            <a:ext cx="2323462" cy="1607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xmlns="" id="{74A8CA13-EC9A-4D93-B78D-B418BC9CA9BB}"/>
              </a:ext>
            </a:extLst>
          </p:cNvPr>
          <p:cNvSpPr txBox="1"/>
          <p:nvPr/>
        </p:nvSpPr>
        <p:spPr>
          <a:xfrm>
            <a:off x="5655523" y="3595550"/>
            <a:ext cx="4416367" cy="511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</a:pP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Koordinator </a:t>
            </a:r>
            <a:r>
              <a:rPr sz="1500" b="1" spc="45" dirty="0">
                <a:solidFill>
                  <a:srgbClr val="FFFFFF"/>
                </a:solidFill>
                <a:latin typeface="Trebuchet MS"/>
                <a:cs typeface="Trebuchet MS"/>
              </a:rPr>
              <a:t>Forum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Satu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20" dirty="0">
                <a:solidFill>
                  <a:srgbClr val="FFFFFF"/>
                </a:solidFill>
                <a:latin typeface="Trebuchet MS"/>
                <a:cs typeface="Trebuchet MS"/>
              </a:rPr>
              <a:t>Data  </a:t>
            </a:r>
            <a:r>
              <a:rPr sz="1500" b="1" spc="95" dirty="0">
                <a:solidFill>
                  <a:srgbClr val="FFFFFF"/>
                </a:solidFill>
                <a:latin typeface="Trebuchet MS"/>
                <a:cs typeface="Trebuchet MS"/>
              </a:rPr>
              <a:t>Indonesia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Tingkat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Pusat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113" name="object 2">
            <a:extLst>
              <a:ext uri="{FF2B5EF4-FFF2-40B4-BE49-F238E27FC236}">
                <a16:creationId xmlns:a16="http://schemas.microsoft.com/office/drawing/2014/main" xmlns="" id="{06519021-833E-494D-91B9-F6DE9F642BBD}"/>
              </a:ext>
            </a:extLst>
          </p:cNvPr>
          <p:cNvGrpSpPr/>
          <p:nvPr/>
        </p:nvGrpSpPr>
        <p:grpSpPr>
          <a:xfrm>
            <a:off x="7004509" y="4496342"/>
            <a:ext cx="1214120" cy="1463100"/>
            <a:chOff x="1927567" y="4814120"/>
            <a:chExt cx="1214120" cy="1716405"/>
          </a:xfrm>
        </p:grpSpPr>
        <p:sp>
          <p:nvSpPr>
            <p:cNvPr id="114" name="object 3">
              <a:extLst>
                <a:ext uri="{FF2B5EF4-FFF2-40B4-BE49-F238E27FC236}">
                  <a16:creationId xmlns:a16="http://schemas.microsoft.com/office/drawing/2014/main" xmlns="" id="{C6D1627B-4FBF-4178-AD92-578AF3914C54}"/>
                </a:ext>
              </a:extLst>
            </p:cNvPr>
            <p:cNvSpPr/>
            <p:nvPr/>
          </p:nvSpPr>
          <p:spPr>
            <a:xfrm>
              <a:off x="1927567" y="4814120"/>
              <a:ext cx="1214120" cy="1679575"/>
            </a:xfrm>
            <a:custGeom>
              <a:avLst/>
              <a:gdLst/>
              <a:ahLst/>
              <a:cxnLst/>
              <a:rect l="l" t="t" r="r" b="b"/>
              <a:pathLst>
                <a:path w="1214120" h="1679575">
                  <a:moveTo>
                    <a:pt x="86476" y="0"/>
                  </a:moveTo>
                  <a:lnTo>
                    <a:pt x="70764" y="6914"/>
                  </a:lnTo>
                  <a:lnTo>
                    <a:pt x="72720" y="5961"/>
                  </a:lnTo>
                  <a:lnTo>
                    <a:pt x="16987" y="32559"/>
                  </a:lnTo>
                  <a:lnTo>
                    <a:pt x="0" y="67628"/>
                  </a:lnTo>
                  <a:lnTo>
                    <a:pt x="23189" y="134750"/>
                  </a:lnTo>
                  <a:lnTo>
                    <a:pt x="87985" y="257510"/>
                  </a:lnTo>
                  <a:lnTo>
                    <a:pt x="166588" y="395881"/>
                  </a:lnTo>
                  <a:lnTo>
                    <a:pt x="227614" y="494352"/>
                  </a:lnTo>
                  <a:lnTo>
                    <a:pt x="267120" y="553218"/>
                  </a:lnTo>
                  <a:lnTo>
                    <a:pt x="281165" y="572775"/>
                  </a:lnTo>
                  <a:lnTo>
                    <a:pt x="292460" y="601349"/>
                  </a:lnTo>
                  <a:lnTo>
                    <a:pt x="260197" y="630763"/>
                  </a:lnTo>
                  <a:lnTo>
                    <a:pt x="221405" y="634743"/>
                  </a:lnTo>
                  <a:lnTo>
                    <a:pt x="175353" y="638782"/>
                  </a:lnTo>
                  <a:lnTo>
                    <a:pt x="133862" y="650857"/>
                  </a:lnTo>
                  <a:lnTo>
                    <a:pt x="108750" y="678947"/>
                  </a:lnTo>
                  <a:lnTo>
                    <a:pt x="105836" y="718255"/>
                  </a:lnTo>
                  <a:lnTo>
                    <a:pt x="122886" y="755623"/>
                  </a:lnTo>
                  <a:lnTo>
                    <a:pt x="158179" y="790800"/>
                  </a:lnTo>
                  <a:lnTo>
                    <a:pt x="209994" y="823536"/>
                  </a:lnTo>
                  <a:lnTo>
                    <a:pt x="256110" y="848508"/>
                  </a:lnTo>
                  <a:lnTo>
                    <a:pt x="310574" y="878818"/>
                  </a:lnTo>
                  <a:lnTo>
                    <a:pt x="417194" y="939281"/>
                  </a:lnTo>
                  <a:lnTo>
                    <a:pt x="475145" y="972584"/>
                  </a:lnTo>
                  <a:lnTo>
                    <a:pt x="485862" y="981376"/>
                  </a:lnTo>
                  <a:lnTo>
                    <a:pt x="492674" y="992953"/>
                  </a:lnTo>
                  <a:lnTo>
                    <a:pt x="491518" y="1004861"/>
                  </a:lnTo>
                  <a:lnTo>
                    <a:pt x="478332" y="1014646"/>
                  </a:lnTo>
                  <a:lnTo>
                    <a:pt x="456797" y="1020328"/>
                  </a:lnTo>
                  <a:lnTo>
                    <a:pt x="420390" y="1028967"/>
                  </a:lnTo>
                  <a:lnTo>
                    <a:pt x="376188" y="1041505"/>
                  </a:lnTo>
                  <a:lnTo>
                    <a:pt x="331268" y="1058882"/>
                  </a:lnTo>
                  <a:lnTo>
                    <a:pt x="292706" y="1082041"/>
                  </a:lnTo>
                  <a:lnTo>
                    <a:pt x="267580" y="1111923"/>
                  </a:lnTo>
                  <a:lnTo>
                    <a:pt x="262966" y="1149469"/>
                  </a:lnTo>
                  <a:lnTo>
                    <a:pt x="283264" y="1189972"/>
                  </a:lnTo>
                  <a:lnTo>
                    <a:pt x="323066" y="1227463"/>
                  </a:lnTo>
                  <a:lnTo>
                    <a:pt x="374752" y="1260993"/>
                  </a:lnTo>
                  <a:lnTo>
                    <a:pt x="430702" y="1289611"/>
                  </a:lnTo>
                  <a:lnTo>
                    <a:pt x="483294" y="1312369"/>
                  </a:lnTo>
                  <a:lnTo>
                    <a:pt x="524910" y="1328316"/>
                  </a:lnTo>
                  <a:lnTo>
                    <a:pt x="547928" y="1336502"/>
                  </a:lnTo>
                  <a:lnTo>
                    <a:pt x="563992" y="1343778"/>
                  </a:lnTo>
                  <a:lnTo>
                    <a:pt x="573768" y="1351802"/>
                  </a:lnTo>
                  <a:lnTo>
                    <a:pt x="578327" y="1360755"/>
                  </a:lnTo>
                  <a:lnTo>
                    <a:pt x="578739" y="1370817"/>
                  </a:lnTo>
                  <a:lnTo>
                    <a:pt x="565839" y="1379593"/>
                  </a:lnTo>
                  <a:lnTo>
                    <a:pt x="534760" y="1385788"/>
                  </a:lnTo>
                  <a:lnTo>
                    <a:pt x="493044" y="1391206"/>
                  </a:lnTo>
                  <a:lnTo>
                    <a:pt x="448233" y="1397653"/>
                  </a:lnTo>
                  <a:lnTo>
                    <a:pt x="404364" y="1407774"/>
                  </a:lnTo>
                  <a:lnTo>
                    <a:pt x="366010" y="1424351"/>
                  </a:lnTo>
                  <a:lnTo>
                    <a:pt x="341520" y="1449391"/>
                  </a:lnTo>
                  <a:lnTo>
                    <a:pt x="339242" y="1484902"/>
                  </a:lnTo>
                  <a:lnTo>
                    <a:pt x="345830" y="1499831"/>
                  </a:lnTo>
                  <a:lnTo>
                    <a:pt x="376048" y="1534897"/>
                  </a:lnTo>
                  <a:lnTo>
                    <a:pt x="430626" y="1573515"/>
                  </a:lnTo>
                  <a:lnTo>
                    <a:pt x="467663" y="1592885"/>
                  </a:lnTo>
                  <a:lnTo>
                    <a:pt x="511526" y="1611618"/>
                  </a:lnTo>
                  <a:lnTo>
                    <a:pt x="562460" y="1629206"/>
                  </a:lnTo>
                  <a:lnTo>
                    <a:pt x="620711" y="1645141"/>
                  </a:lnTo>
                  <a:lnTo>
                    <a:pt x="686524" y="1658914"/>
                  </a:lnTo>
                  <a:lnTo>
                    <a:pt x="760145" y="1670017"/>
                  </a:lnTo>
                  <a:lnTo>
                    <a:pt x="841819" y="1677942"/>
                  </a:lnTo>
                  <a:lnTo>
                    <a:pt x="1001547" y="1678970"/>
                  </a:lnTo>
                  <a:lnTo>
                    <a:pt x="1084910" y="1541874"/>
                  </a:lnTo>
                  <a:lnTo>
                    <a:pt x="1121377" y="1468367"/>
                  </a:lnTo>
                  <a:lnTo>
                    <a:pt x="1150887" y="1400014"/>
                  </a:lnTo>
                  <a:lnTo>
                    <a:pt x="1174003" y="1336875"/>
                  </a:lnTo>
                  <a:lnTo>
                    <a:pt x="1191285" y="1279011"/>
                  </a:lnTo>
                  <a:lnTo>
                    <a:pt x="1203295" y="1226482"/>
                  </a:lnTo>
                  <a:lnTo>
                    <a:pt x="1210594" y="1179349"/>
                  </a:lnTo>
                  <a:lnTo>
                    <a:pt x="1213742" y="1137672"/>
                  </a:lnTo>
                  <a:lnTo>
                    <a:pt x="1213302" y="1101512"/>
                  </a:lnTo>
                  <a:lnTo>
                    <a:pt x="1203900" y="1045984"/>
                  </a:lnTo>
                  <a:lnTo>
                    <a:pt x="1155531" y="996405"/>
                  </a:lnTo>
                  <a:lnTo>
                    <a:pt x="1121322" y="1003953"/>
                  </a:lnTo>
                  <a:lnTo>
                    <a:pt x="1086964" y="1027740"/>
                  </a:lnTo>
                  <a:lnTo>
                    <a:pt x="1055166" y="1059617"/>
                  </a:lnTo>
                  <a:lnTo>
                    <a:pt x="1025998" y="1094233"/>
                  </a:lnTo>
                  <a:lnTo>
                    <a:pt x="999339" y="1126769"/>
                  </a:lnTo>
                  <a:lnTo>
                    <a:pt x="977644" y="1149869"/>
                  </a:lnTo>
                  <a:lnTo>
                    <a:pt x="963371" y="1156175"/>
                  </a:lnTo>
                  <a:lnTo>
                    <a:pt x="955048" y="1150509"/>
                  </a:lnTo>
                  <a:lnTo>
                    <a:pt x="949859" y="1141908"/>
                  </a:lnTo>
                  <a:lnTo>
                    <a:pt x="948217" y="1129366"/>
                  </a:lnTo>
                  <a:lnTo>
                    <a:pt x="950531" y="1111877"/>
                  </a:lnTo>
                  <a:lnTo>
                    <a:pt x="955765" y="1088012"/>
                  </a:lnTo>
                  <a:lnTo>
                    <a:pt x="964244" y="1044261"/>
                  </a:lnTo>
                  <a:lnTo>
                    <a:pt x="972746" y="987593"/>
                  </a:lnTo>
                  <a:lnTo>
                    <a:pt x="978046" y="924976"/>
                  </a:lnTo>
                  <a:lnTo>
                    <a:pt x="976922" y="863380"/>
                  </a:lnTo>
                  <a:lnTo>
                    <a:pt x="966149" y="809773"/>
                  </a:lnTo>
                  <a:lnTo>
                    <a:pt x="942505" y="771123"/>
                  </a:lnTo>
                  <a:lnTo>
                    <a:pt x="908206" y="755177"/>
                  </a:lnTo>
                  <a:lnTo>
                    <a:pt x="869562" y="760696"/>
                  </a:lnTo>
                  <a:lnTo>
                    <a:pt x="829515" y="781175"/>
                  </a:lnTo>
                  <a:lnTo>
                    <a:pt x="791011" y="810109"/>
                  </a:lnTo>
                  <a:lnTo>
                    <a:pt x="756994" y="840993"/>
                  </a:lnTo>
                  <a:lnTo>
                    <a:pt x="730408" y="867322"/>
                  </a:lnTo>
                  <a:lnTo>
                    <a:pt x="714197" y="882591"/>
                  </a:lnTo>
                  <a:lnTo>
                    <a:pt x="698917" y="888611"/>
                  </a:lnTo>
                  <a:lnTo>
                    <a:pt x="688200" y="883298"/>
                  </a:lnTo>
                  <a:lnTo>
                    <a:pt x="681978" y="871395"/>
                  </a:lnTo>
                  <a:lnTo>
                    <a:pt x="680186" y="857649"/>
                  </a:lnTo>
                  <a:lnTo>
                    <a:pt x="684860" y="732608"/>
                  </a:lnTo>
                  <a:lnTo>
                    <a:pt x="687638" y="668389"/>
                  </a:lnTo>
                  <a:lnTo>
                    <a:pt x="690718" y="606136"/>
                  </a:lnTo>
                  <a:lnTo>
                    <a:pt x="693915" y="553788"/>
                  </a:lnTo>
                  <a:lnTo>
                    <a:pt x="693532" y="492501"/>
                  </a:lnTo>
                  <a:lnTo>
                    <a:pt x="682339" y="443944"/>
                  </a:lnTo>
                  <a:lnTo>
                    <a:pt x="659639" y="409711"/>
                  </a:lnTo>
                  <a:lnTo>
                    <a:pt x="624738" y="391393"/>
                  </a:lnTo>
                  <a:lnTo>
                    <a:pt x="587618" y="397851"/>
                  </a:lnTo>
                  <a:lnTo>
                    <a:pt x="555428" y="426677"/>
                  </a:lnTo>
                  <a:lnTo>
                    <a:pt x="527647" y="463624"/>
                  </a:lnTo>
                  <a:lnTo>
                    <a:pt x="503758" y="494441"/>
                  </a:lnTo>
                  <a:lnTo>
                    <a:pt x="481893" y="505374"/>
                  </a:lnTo>
                  <a:lnTo>
                    <a:pt x="462543" y="499509"/>
                  </a:lnTo>
                  <a:lnTo>
                    <a:pt x="448722" y="487890"/>
                  </a:lnTo>
                  <a:lnTo>
                    <a:pt x="443445" y="481563"/>
                  </a:lnTo>
                  <a:lnTo>
                    <a:pt x="414529" y="408017"/>
                  </a:lnTo>
                  <a:lnTo>
                    <a:pt x="387661" y="349055"/>
                  </a:lnTo>
                  <a:lnTo>
                    <a:pt x="347333" y="273677"/>
                  </a:lnTo>
                  <a:lnTo>
                    <a:pt x="278041" y="150881"/>
                  </a:lnTo>
                  <a:lnTo>
                    <a:pt x="195628" y="40159"/>
                  </a:lnTo>
                  <a:lnTo>
                    <a:pt x="129935" y="473"/>
                  </a:lnTo>
                  <a:lnTo>
                    <a:pt x="8647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4">
              <a:extLst>
                <a:ext uri="{FF2B5EF4-FFF2-40B4-BE49-F238E27FC236}">
                  <a16:creationId xmlns:a16="http://schemas.microsoft.com/office/drawing/2014/main" xmlns="" id="{044C6413-E148-45BB-A541-B9BAA6F2B5B3}"/>
                </a:ext>
              </a:extLst>
            </p:cNvPr>
            <p:cNvSpPr/>
            <p:nvPr/>
          </p:nvSpPr>
          <p:spPr>
            <a:xfrm>
              <a:off x="2102751" y="5009439"/>
              <a:ext cx="838835" cy="1521460"/>
            </a:xfrm>
            <a:custGeom>
              <a:avLst/>
              <a:gdLst/>
              <a:ahLst/>
              <a:cxnLst/>
              <a:rect l="l" t="t" r="r" b="b"/>
              <a:pathLst>
                <a:path w="838835" h="1521459">
                  <a:moveTo>
                    <a:pt x="454698" y="276631"/>
                  </a:moveTo>
                  <a:lnTo>
                    <a:pt x="437375" y="323037"/>
                  </a:lnTo>
                  <a:lnTo>
                    <a:pt x="419874" y="373824"/>
                  </a:lnTo>
                  <a:lnTo>
                    <a:pt x="398881" y="436168"/>
                  </a:lnTo>
                  <a:lnTo>
                    <a:pt x="378256" y="498640"/>
                  </a:lnTo>
                  <a:lnTo>
                    <a:pt x="361772" y="549770"/>
                  </a:lnTo>
                  <a:lnTo>
                    <a:pt x="347776" y="597281"/>
                  </a:lnTo>
                  <a:lnTo>
                    <a:pt x="352894" y="584987"/>
                  </a:lnTo>
                  <a:lnTo>
                    <a:pt x="382587" y="500087"/>
                  </a:lnTo>
                  <a:lnTo>
                    <a:pt x="403593" y="437743"/>
                  </a:lnTo>
                  <a:lnTo>
                    <a:pt x="424205" y="375272"/>
                  </a:lnTo>
                  <a:lnTo>
                    <a:pt x="440702" y="324142"/>
                  </a:lnTo>
                  <a:lnTo>
                    <a:pt x="454698" y="276631"/>
                  </a:lnTo>
                  <a:close/>
                </a:path>
                <a:path w="838835" h="1521459">
                  <a:moveTo>
                    <a:pt x="838657" y="1519275"/>
                  </a:moveTo>
                  <a:lnTo>
                    <a:pt x="820699" y="1486827"/>
                  </a:lnTo>
                  <a:lnTo>
                    <a:pt x="758228" y="1372831"/>
                  </a:lnTo>
                  <a:lnTo>
                    <a:pt x="475068" y="852081"/>
                  </a:lnTo>
                  <a:lnTo>
                    <a:pt x="292354" y="519214"/>
                  </a:lnTo>
                  <a:lnTo>
                    <a:pt x="201383" y="354990"/>
                  </a:lnTo>
                  <a:lnTo>
                    <a:pt x="141681" y="248170"/>
                  </a:lnTo>
                  <a:lnTo>
                    <a:pt x="83172" y="144386"/>
                  </a:lnTo>
                  <a:lnTo>
                    <a:pt x="59029" y="101892"/>
                  </a:lnTo>
                  <a:lnTo>
                    <a:pt x="38620" y="66243"/>
                  </a:lnTo>
                  <a:lnTo>
                    <a:pt x="10198" y="16992"/>
                  </a:lnTo>
                  <a:lnTo>
                    <a:pt x="6972" y="11544"/>
                  </a:lnTo>
                  <a:lnTo>
                    <a:pt x="2692" y="4254"/>
                  </a:lnTo>
                  <a:lnTo>
                    <a:pt x="977" y="1397"/>
                  </a:lnTo>
                  <a:lnTo>
                    <a:pt x="0" y="0"/>
                  </a:lnTo>
                  <a:lnTo>
                    <a:pt x="685" y="1562"/>
                  </a:lnTo>
                  <a:lnTo>
                    <a:pt x="2247" y="4508"/>
                  </a:lnTo>
                  <a:lnTo>
                    <a:pt x="9321" y="17487"/>
                  </a:lnTo>
                  <a:lnTo>
                    <a:pt x="157454" y="283845"/>
                  </a:lnTo>
                  <a:lnTo>
                    <a:pt x="264617" y="478218"/>
                  </a:lnTo>
                  <a:lnTo>
                    <a:pt x="334708" y="606463"/>
                  </a:lnTo>
                  <a:lnTo>
                    <a:pt x="200736" y="554215"/>
                  </a:lnTo>
                  <a:lnTo>
                    <a:pt x="147345" y="534073"/>
                  </a:lnTo>
                  <a:lnTo>
                    <a:pt x="123913" y="525614"/>
                  </a:lnTo>
                  <a:lnTo>
                    <a:pt x="103403" y="518490"/>
                  </a:lnTo>
                  <a:lnTo>
                    <a:pt x="79387" y="510667"/>
                  </a:lnTo>
                  <a:lnTo>
                    <a:pt x="62382" y="505739"/>
                  </a:lnTo>
                  <a:lnTo>
                    <a:pt x="62166" y="506374"/>
                  </a:lnTo>
                  <a:lnTo>
                    <a:pt x="226504" y="569468"/>
                  </a:lnTo>
                  <a:lnTo>
                    <a:pt x="275577" y="587933"/>
                  </a:lnTo>
                  <a:lnTo>
                    <a:pt x="319989" y="603250"/>
                  </a:lnTo>
                  <a:lnTo>
                    <a:pt x="335343" y="607631"/>
                  </a:lnTo>
                  <a:lnTo>
                    <a:pt x="776833" y="1415262"/>
                  </a:lnTo>
                  <a:lnTo>
                    <a:pt x="817473" y="1488630"/>
                  </a:lnTo>
                  <a:lnTo>
                    <a:pt x="835596" y="1520990"/>
                  </a:lnTo>
                  <a:lnTo>
                    <a:pt x="838657" y="1519275"/>
                  </a:lnTo>
                  <a:close/>
                </a:path>
              </a:pathLst>
            </a:custGeom>
            <a:solidFill>
              <a:srgbClr val="E0E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5">
              <a:extLst>
                <a:ext uri="{FF2B5EF4-FFF2-40B4-BE49-F238E27FC236}">
                  <a16:creationId xmlns:a16="http://schemas.microsoft.com/office/drawing/2014/main" xmlns="" id="{076FAD3D-C5EF-44A1-AC64-8CD2B510CEDF}"/>
                </a:ext>
              </a:extLst>
            </p:cNvPr>
            <p:cNvSpPr/>
            <p:nvPr/>
          </p:nvSpPr>
          <p:spPr>
            <a:xfrm>
              <a:off x="2632366" y="5725896"/>
              <a:ext cx="160413" cy="2530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6">
              <a:extLst>
                <a:ext uri="{FF2B5EF4-FFF2-40B4-BE49-F238E27FC236}">
                  <a16:creationId xmlns:a16="http://schemas.microsoft.com/office/drawing/2014/main" xmlns="" id="{0C2345F4-AF44-43B1-8F21-6C7E97847F20}"/>
                </a:ext>
              </a:extLst>
            </p:cNvPr>
            <p:cNvSpPr/>
            <p:nvPr/>
          </p:nvSpPr>
          <p:spPr>
            <a:xfrm>
              <a:off x="2356192" y="5952680"/>
              <a:ext cx="659130" cy="374650"/>
            </a:xfrm>
            <a:custGeom>
              <a:avLst/>
              <a:gdLst/>
              <a:ahLst/>
              <a:cxnLst/>
              <a:rect l="l" t="t" r="r" b="b"/>
              <a:pathLst>
                <a:path w="659130" h="374650">
                  <a:moveTo>
                    <a:pt x="275691" y="22047"/>
                  </a:moveTo>
                  <a:lnTo>
                    <a:pt x="191668" y="13385"/>
                  </a:lnTo>
                  <a:lnTo>
                    <a:pt x="110248" y="6731"/>
                  </a:lnTo>
                  <a:lnTo>
                    <a:pt x="40525" y="1816"/>
                  </a:lnTo>
                  <a:lnTo>
                    <a:pt x="50" y="0"/>
                  </a:lnTo>
                  <a:lnTo>
                    <a:pt x="0" y="673"/>
                  </a:lnTo>
                  <a:lnTo>
                    <a:pt x="83997" y="9347"/>
                  </a:lnTo>
                  <a:lnTo>
                    <a:pt x="165417" y="16014"/>
                  </a:lnTo>
                  <a:lnTo>
                    <a:pt x="235153" y="20904"/>
                  </a:lnTo>
                  <a:lnTo>
                    <a:pt x="275628" y="22733"/>
                  </a:lnTo>
                  <a:lnTo>
                    <a:pt x="275691" y="22047"/>
                  </a:lnTo>
                  <a:close/>
                </a:path>
                <a:path w="659130" h="374650">
                  <a:moveTo>
                    <a:pt x="472617" y="373697"/>
                  </a:moveTo>
                  <a:lnTo>
                    <a:pt x="364794" y="364159"/>
                  </a:lnTo>
                  <a:lnTo>
                    <a:pt x="260362" y="356666"/>
                  </a:lnTo>
                  <a:lnTo>
                    <a:pt x="170954" y="351028"/>
                  </a:lnTo>
                  <a:lnTo>
                    <a:pt x="119087" y="348805"/>
                  </a:lnTo>
                  <a:lnTo>
                    <a:pt x="119037" y="349478"/>
                  </a:lnTo>
                  <a:lnTo>
                    <a:pt x="226860" y="359029"/>
                  </a:lnTo>
                  <a:lnTo>
                    <a:pt x="331279" y="366522"/>
                  </a:lnTo>
                  <a:lnTo>
                    <a:pt x="420700" y="372148"/>
                  </a:lnTo>
                  <a:lnTo>
                    <a:pt x="472579" y="374370"/>
                  </a:lnTo>
                  <a:lnTo>
                    <a:pt x="472617" y="373697"/>
                  </a:lnTo>
                  <a:close/>
                </a:path>
                <a:path w="659130" h="374650">
                  <a:moveTo>
                    <a:pt x="658698" y="45224"/>
                  </a:moveTo>
                  <a:lnTo>
                    <a:pt x="658088" y="44894"/>
                  </a:lnTo>
                  <a:lnTo>
                    <a:pt x="655358" y="49466"/>
                  </a:lnTo>
                  <a:lnTo>
                    <a:pt x="601522" y="146062"/>
                  </a:lnTo>
                  <a:lnTo>
                    <a:pt x="583768" y="176936"/>
                  </a:lnTo>
                  <a:lnTo>
                    <a:pt x="564388" y="209880"/>
                  </a:lnTo>
                  <a:lnTo>
                    <a:pt x="544664" y="242620"/>
                  </a:lnTo>
                  <a:lnTo>
                    <a:pt x="525983" y="272923"/>
                  </a:lnTo>
                  <a:lnTo>
                    <a:pt x="464045" y="370865"/>
                  </a:lnTo>
                  <a:lnTo>
                    <a:pt x="464591" y="371271"/>
                  </a:lnTo>
                  <a:lnTo>
                    <a:pt x="512318" y="302437"/>
                  </a:lnTo>
                  <a:lnTo>
                    <a:pt x="548805" y="245160"/>
                  </a:lnTo>
                  <a:lnTo>
                    <a:pt x="568642" y="212420"/>
                  </a:lnTo>
                  <a:lnTo>
                    <a:pt x="587971" y="179362"/>
                  </a:lnTo>
                  <a:lnTo>
                    <a:pt x="620966" y="119976"/>
                  </a:lnTo>
                  <a:lnTo>
                    <a:pt x="648893" y="65938"/>
                  </a:lnTo>
                  <a:lnTo>
                    <a:pt x="658698" y="45224"/>
                  </a:lnTo>
                  <a:close/>
                </a:path>
              </a:pathLst>
            </a:custGeom>
            <a:solidFill>
              <a:srgbClr val="E0E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7">
            <a:extLst>
              <a:ext uri="{FF2B5EF4-FFF2-40B4-BE49-F238E27FC236}">
                <a16:creationId xmlns:a16="http://schemas.microsoft.com/office/drawing/2014/main" xmlns="" id="{076C0DEA-01E7-45C5-8C2F-64970D103D3D}"/>
              </a:ext>
            </a:extLst>
          </p:cNvPr>
          <p:cNvGrpSpPr/>
          <p:nvPr/>
        </p:nvGrpSpPr>
        <p:grpSpPr>
          <a:xfrm>
            <a:off x="9560308" y="1495946"/>
            <a:ext cx="845185" cy="1244961"/>
            <a:chOff x="4483366" y="1813725"/>
            <a:chExt cx="845185" cy="1460500"/>
          </a:xfrm>
        </p:grpSpPr>
        <p:sp>
          <p:nvSpPr>
            <p:cNvPr id="119" name="object 8">
              <a:extLst>
                <a:ext uri="{FF2B5EF4-FFF2-40B4-BE49-F238E27FC236}">
                  <a16:creationId xmlns:a16="http://schemas.microsoft.com/office/drawing/2014/main" xmlns="" id="{7B5C2447-808B-4795-B839-93008BC6B115}"/>
                </a:ext>
              </a:extLst>
            </p:cNvPr>
            <p:cNvSpPr/>
            <p:nvPr/>
          </p:nvSpPr>
          <p:spPr>
            <a:xfrm>
              <a:off x="4494555" y="1824672"/>
              <a:ext cx="833755" cy="1437640"/>
            </a:xfrm>
            <a:custGeom>
              <a:avLst/>
              <a:gdLst/>
              <a:ahLst/>
              <a:cxnLst/>
              <a:rect l="l" t="t" r="r" b="b"/>
              <a:pathLst>
                <a:path w="833754" h="1437639">
                  <a:moveTo>
                    <a:pt x="833462" y="0"/>
                  </a:moveTo>
                  <a:lnTo>
                    <a:pt x="238086" y="0"/>
                  </a:lnTo>
                  <a:lnTo>
                    <a:pt x="238086" y="1270"/>
                  </a:lnTo>
                  <a:lnTo>
                    <a:pt x="0" y="1270"/>
                  </a:lnTo>
                  <a:lnTo>
                    <a:pt x="0" y="788568"/>
                  </a:lnTo>
                  <a:lnTo>
                    <a:pt x="0" y="1437640"/>
                  </a:lnTo>
                  <a:lnTo>
                    <a:pt x="833462" y="1437640"/>
                  </a:lnTo>
                  <a:lnTo>
                    <a:pt x="833462" y="788568"/>
                  </a:lnTo>
                  <a:lnTo>
                    <a:pt x="833462" y="1270"/>
                  </a:lnTo>
                  <a:lnTo>
                    <a:pt x="833462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9">
              <a:extLst>
                <a:ext uri="{FF2B5EF4-FFF2-40B4-BE49-F238E27FC236}">
                  <a16:creationId xmlns:a16="http://schemas.microsoft.com/office/drawing/2014/main" xmlns="" id="{8655D899-ABA7-4B42-93E5-F65452C74223}"/>
                </a:ext>
              </a:extLst>
            </p:cNvPr>
            <p:cNvSpPr/>
            <p:nvPr/>
          </p:nvSpPr>
          <p:spPr>
            <a:xfrm>
              <a:off x="4483354" y="1813725"/>
              <a:ext cx="845185" cy="1460500"/>
            </a:xfrm>
            <a:custGeom>
              <a:avLst/>
              <a:gdLst/>
              <a:ahLst/>
              <a:cxnLst/>
              <a:rect l="l" t="t" r="r" b="b"/>
              <a:pathLst>
                <a:path w="845185" h="1460500">
                  <a:moveTo>
                    <a:pt x="844664" y="1437640"/>
                  </a:moveTo>
                  <a:lnTo>
                    <a:pt x="22377" y="1437640"/>
                  </a:lnTo>
                  <a:lnTo>
                    <a:pt x="22377" y="799515"/>
                  </a:lnTo>
                  <a:lnTo>
                    <a:pt x="0" y="799515"/>
                  </a:lnTo>
                  <a:lnTo>
                    <a:pt x="0" y="1437640"/>
                  </a:lnTo>
                  <a:lnTo>
                    <a:pt x="12" y="1459230"/>
                  </a:lnTo>
                  <a:lnTo>
                    <a:pt x="292" y="1459230"/>
                  </a:lnTo>
                  <a:lnTo>
                    <a:pt x="292" y="1460500"/>
                  </a:lnTo>
                  <a:lnTo>
                    <a:pt x="844664" y="1460500"/>
                  </a:lnTo>
                  <a:lnTo>
                    <a:pt x="844664" y="1459230"/>
                  </a:lnTo>
                  <a:lnTo>
                    <a:pt x="844664" y="1437640"/>
                  </a:lnTo>
                  <a:close/>
                </a:path>
                <a:path w="845185" h="1460500">
                  <a:moveTo>
                    <a:pt x="844664" y="0"/>
                  </a:moveTo>
                  <a:lnTo>
                    <a:pt x="249288" y="0"/>
                  </a:lnTo>
                  <a:lnTo>
                    <a:pt x="249288" y="22860"/>
                  </a:lnTo>
                  <a:lnTo>
                    <a:pt x="844664" y="22860"/>
                  </a:lnTo>
                  <a:lnTo>
                    <a:pt x="844664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0">
              <a:extLst>
                <a:ext uri="{FF2B5EF4-FFF2-40B4-BE49-F238E27FC236}">
                  <a16:creationId xmlns:a16="http://schemas.microsoft.com/office/drawing/2014/main" xmlns="" id="{1E88C816-1A49-4851-BB73-9A3444B519D9}"/>
                </a:ext>
              </a:extLst>
            </p:cNvPr>
            <p:cNvSpPr/>
            <p:nvPr/>
          </p:nvSpPr>
          <p:spPr>
            <a:xfrm>
              <a:off x="4591799" y="1913356"/>
              <a:ext cx="736600" cy="1259840"/>
            </a:xfrm>
            <a:custGeom>
              <a:avLst/>
              <a:gdLst/>
              <a:ahLst/>
              <a:cxnLst/>
              <a:rect l="l" t="t" r="r" b="b"/>
              <a:pathLst>
                <a:path w="736600" h="1259839">
                  <a:moveTo>
                    <a:pt x="736231" y="0"/>
                  </a:moveTo>
                  <a:lnTo>
                    <a:pt x="101" y="0"/>
                  </a:lnTo>
                  <a:lnTo>
                    <a:pt x="101" y="1270"/>
                  </a:lnTo>
                  <a:lnTo>
                    <a:pt x="0" y="1258570"/>
                  </a:lnTo>
                  <a:lnTo>
                    <a:pt x="88" y="1259840"/>
                  </a:lnTo>
                  <a:lnTo>
                    <a:pt x="736231" y="1259840"/>
                  </a:lnTo>
                  <a:lnTo>
                    <a:pt x="736231" y="1258570"/>
                  </a:lnTo>
                  <a:lnTo>
                    <a:pt x="736231" y="1270"/>
                  </a:lnTo>
                  <a:lnTo>
                    <a:pt x="736231" y="0"/>
                  </a:lnTo>
                  <a:close/>
                </a:path>
              </a:pathLst>
            </a:custGeom>
            <a:solidFill>
              <a:srgbClr val="FA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1">
              <a:extLst>
                <a:ext uri="{FF2B5EF4-FFF2-40B4-BE49-F238E27FC236}">
                  <a16:creationId xmlns:a16="http://schemas.microsoft.com/office/drawing/2014/main" xmlns="" id="{7972007B-8C29-4411-BC5F-7B34CC31D5C9}"/>
                </a:ext>
              </a:extLst>
            </p:cNvPr>
            <p:cNvSpPr/>
            <p:nvPr/>
          </p:nvSpPr>
          <p:spPr>
            <a:xfrm>
              <a:off x="4760455" y="2270646"/>
              <a:ext cx="434340" cy="509270"/>
            </a:xfrm>
            <a:custGeom>
              <a:avLst/>
              <a:gdLst/>
              <a:ahLst/>
              <a:cxnLst/>
              <a:rect l="l" t="t" r="r" b="b"/>
              <a:pathLst>
                <a:path w="434339" h="509269">
                  <a:moveTo>
                    <a:pt x="433705" y="0"/>
                  </a:moveTo>
                  <a:lnTo>
                    <a:pt x="368" y="0"/>
                  </a:lnTo>
                  <a:lnTo>
                    <a:pt x="0" y="380"/>
                  </a:lnTo>
                  <a:lnTo>
                    <a:pt x="0" y="508419"/>
                  </a:lnTo>
                  <a:lnTo>
                    <a:pt x="368" y="508774"/>
                  </a:lnTo>
                  <a:lnTo>
                    <a:pt x="433705" y="508774"/>
                  </a:lnTo>
                  <a:lnTo>
                    <a:pt x="434073" y="508419"/>
                  </a:lnTo>
                  <a:lnTo>
                    <a:pt x="434073" y="38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">
              <a:extLst>
                <a:ext uri="{FF2B5EF4-FFF2-40B4-BE49-F238E27FC236}">
                  <a16:creationId xmlns:a16="http://schemas.microsoft.com/office/drawing/2014/main" xmlns="" id="{6924D4AF-3D77-422B-9BC2-95FD4FB1D500}"/>
                </a:ext>
              </a:extLst>
            </p:cNvPr>
            <p:cNvSpPr/>
            <p:nvPr/>
          </p:nvSpPr>
          <p:spPr>
            <a:xfrm>
              <a:off x="4768336" y="2315616"/>
              <a:ext cx="392430" cy="409575"/>
            </a:xfrm>
            <a:custGeom>
              <a:avLst/>
              <a:gdLst/>
              <a:ahLst/>
              <a:cxnLst/>
              <a:rect l="l" t="t" r="r" b="b"/>
              <a:pathLst>
                <a:path w="392429" h="409575">
                  <a:moveTo>
                    <a:pt x="209414" y="302967"/>
                  </a:moveTo>
                  <a:lnTo>
                    <a:pt x="227974" y="345460"/>
                  </a:lnTo>
                  <a:lnTo>
                    <a:pt x="260914" y="380098"/>
                  </a:lnTo>
                  <a:lnTo>
                    <a:pt x="297115" y="399570"/>
                  </a:lnTo>
                  <a:lnTo>
                    <a:pt x="357100" y="409052"/>
                  </a:lnTo>
                  <a:lnTo>
                    <a:pt x="376506" y="407065"/>
                  </a:lnTo>
                  <a:lnTo>
                    <a:pt x="388164" y="403874"/>
                  </a:lnTo>
                  <a:lnTo>
                    <a:pt x="391826" y="401535"/>
                  </a:lnTo>
                  <a:lnTo>
                    <a:pt x="387646" y="400277"/>
                  </a:lnTo>
                  <a:lnTo>
                    <a:pt x="375970" y="399876"/>
                  </a:lnTo>
                  <a:lnTo>
                    <a:pt x="357464" y="398455"/>
                  </a:lnTo>
                  <a:lnTo>
                    <a:pt x="318640" y="389944"/>
                  </a:lnTo>
                  <a:lnTo>
                    <a:pt x="273335" y="364464"/>
                  </a:lnTo>
                  <a:lnTo>
                    <a:pt x="247138" y="333260"/>
                  </a:lnTo>
                  <a:lnTo>
                    <a:pt x="235442" y="304761"/>
                  </a:lnTo>
                  <a:lnTo>
                    <a:pt x="219712" y="304501"/>
                  </a:lnTo>
                  <a:lnTo>
                    <a:pt x="209414" y="302967"/>
                  </a:lnTo>
                  <a:close/>
                </a:path>
                <a:path w="392429" h="409575">
                  <a:moveTo>
                    <a:pt x="231363" y="269707"/>
                  </a:moveTo>
                  <a:lnTo>
                    <a:pt x="230987" y="279484"/>
                  </a:lnTo>
                  <a:lnTo>
                    <a:pt x="231971" y="291198"/>
                  </a:lnTo>
                  <a:lnTo>
                    <a:pt x="235442" y="304761"/>
                  </a:lnTo>
                  <a:lnTo>
                    <a:pt x="240810" y="304850"/>
                  </a:lnTo>
                  <a:lnTo>
                    <a:pt x="261521" y="302629"/>
                  </a:lnTo>
                  <a:lnTo>
                    <a:pt x="300723" y="291304"/>
                  </a:lnTo>
                  <a:lnTo>
                    <a:pt x="335758" y="271919"/>
                  </a:lnTo>
                  <a:lnTo>
                    <a:pt x="338334" y="269913"/>
                  </a:lnTo>
                  <a:lnTo>
                    <a:pt x="239324" y="269913"/>
                  </a:lnTo>
                  <a:lnTo>
                    <a:pt x="231363" y="269707"/>
                  </a:lnTo>
                  <a:close/>
                </a:path>
                <a:path w="392429" h="409575">
                  <a:moveTo>
                    <a:pt x="205137" y="266595"/>
                  </a:moveTo>
                  <a:lnTo>
                    <a:pt x="207092" y="295440"/>
                  </a:lnTo>
                  <a:lnTo>
                    <a:pt x="209414" y="302967"/>
                  </a:lnTo>
                  <a:lnTo>
                    <a:pt x="219712" y="304501"/>
                  </a:lnTo>
                  <a:lnTo>
                    <a:pt x="235442" y="304761"/>
                  </a:lnTo>
                  <a:lnTo>
                    <a:pt x="231971" y="291198"/>
                  </a:lnTo>
                  <a:lnTo>
                    <a:pt x="230987" y="279484"/>
                  </a:lnTo>
                  <a:lnTo>
                    <a:pt x="231363" y="269707"/>
                  </a:lnTo>
                  <a:lnTo>
                    <a:pt x="222633" y="269481"/>
                  </a:lnTo>
                  <a:lnTo>
                    <a:pt x="206137" y="266896"/>
                  </a:lnTo>
                  <a:lnTo>
                    <a:pt x="205137" y="266595"/>
                  </a:lnTo>
                  <a:close/>
                </a:path>
                <a:path w="392429" h="409575">
                  <a:moveTo>
                    <a:pt x="90883" y="208705"/>
                  </a:moveTo>
                  <a:lnTo>
                    <a:pt x="122625" y="259045"/>
                  </a:lnTo>
                  <a:lnTo>
                    <a:pt x="157676" y="285927"/>
                  </a:lnTo>
                  <a:lnTo>
                    <a:pt x="198500" y="301342"/>
                  </a:lnTo>
                  <a:lnTo>
                    <a:pt x="209414" y="302967"/>
                  </a:lnTo>
                  <a:lnTo>
                    <a:pt x="207092" y="295440"/>
                  </a:lnTo>
                  <a:lnTo>
                    <a:pt x="205137" y="266595"/>
                  </a:lnTo>
                  <a:lnTo>
                    <a:pt x="160975" y="245601"/>
                  </a:lnTo>
                  <a:lnTo>
                    <a:pt x="133154" y="214348"/>
                  </a:lnTo>
                  <a:lnTo>
                    <a:pt x="126073" y="214348"/>
                  </a:lnTo>
                  <a:lnTo>
                    <a:pt x="110191" y="213042"/>
                  </a:lnTo>
                  <a:lnTo>
                    <a:pt x="94843" y="209976"/>
                  </a:lnTo>
                  <a:lnTo>
                    <a:pt x="90883" y="208705"/>
                  </a:lnTo>
                  <a:close/>
                </a:path>
                <a:path w="392429" h="409575">
                  <a:moveTo>
                    <a:pt x="367101" y="186753"/>
                  </a:moveTo>
                  <a:lnTo>
                    <a:pt x="306075" y="186753"/>
                  </a:lnTo>
                  <a:lnTo>
                    <a:pt x="314457" y="188023"/>
                  </a:lnTo>
                  <a:lnTo>
                    <a:pt x="322789" y="189141"/>
                  </a:lnTo>
                  <a:lnTo>
                    <a:pt x="330713" y="192620"/>
                  </a:lnTo>
                  <a:lnTo>
                    <a:pt x="335362" y="197231"/>
                  </a:lnTo>
                  <a:lnTo>
                    <a:pt x="339768" y="201764"/>
                  </a:lnTo>
                  <a:lnTo>
                    <a:pt x="341620" y="206983"/>
                  </a:lnTo>
                  <a:lnTo>
                    <a:pt x="341671" y="208064"/>
                  </a:lnTo>
                  <a:lnTo>
                    <a:pt x="340470" y="214348"/>
                  </a:lnTo>
                  <a:lnTo>
                    <a:pt x="339375" y="220484"/>
                  </a:lnTo>
                  <a:lnTo>
                    <a:pt x="309584" y="248596"/>
                  </a:lnTo>
                  <a:lnTo>
                    <a:pt x="272117" y="264795"/>
                  </a:lnTo>
                  <a:lnTo>
                    <a:pt x="239324" y="269913"/>
                  </a:lnTo>
                  <a:lnTo>
                    <a:pt x="338334" y="269913"/>
                  </a:lnTo>
                  <a:lnTo>
                    <a:pt x="364805" y="241396"/>
                  </a:lnTo>
                  <a:lnTo>
                    <a:pt x="373532" y="207454"/>
                  </a:lnTo>
                  <a:lnTo>
                    <a:pt x="373433" y="206413"/>
                  </a:lnTo>
                  <a:lnTo>
                    <a:pt x="370918" y="194656"/>
                  </a:lnTo>
                  <a:lnTo>
                    <a:pt x="367101" y="186753"/>
                  </a:lnTo>
                  <a:close/>
                </a:path>
                <a:path w="392429" h="409575">
                  <a:moveTo>
                    <a:pt x="308569" y="156276"/>
                  </a:moveTo>
                  <a:lnTo>
                    <a:pt x="270946" y="165049"/>
                  </a:lnTo>
                  <a:lnTo>
                    <a:pt x="225369" y="205273"/>
                  </a:lnTo>
                  <a:lnTo>
                    <a:pt x="205228" y="264795"/>
                  </a:lnTo>
                  <a:lnTo>
                    <a:pt x="205137" y="266595"/>
                  </a:lnTo>
                  <a:lnTo>
                    <a:pt x="206137" y="266896"/>
                  </a:lnTo>
                  <a:lnTo>
                    <a:pt x="222633" y="269481"/>
                  </a:lnTo>
                  <a:lnTo>
                    <a:pt x="231363" y="269707"/>
                  </a:lnTo>
                  <a:lnTo>
                    <a:pt x="231444" y="267609"/>
                  </a:lnTo>
                  <a:lnTo>
                    <a:pt x="233425" y="255699"/>
                  </a:lnTo>
                  <a:lnTo>
                    <a:pt x="257249" y="211474"/>
                  </a:lnTo>
                  <a:lnTo>
                    <a:pt x="289845" y="190119"/>
                  </a:lnTo>
                  <a:lnTo>
                    <a:pt x="306075" y="186753"/>
                  </a:lnTo>
                  <a:lnTo>
                    <a:pt x="367101" y="186753"/>
                  </a:lnTo>
                  <a:lnTo>
                    <a:pt x="365458" y="183353"/>
                  </a:lnTo>
                  <a:lnTo>
                    <a:pt x="328540" y="158728"/>
                  </a:lnTo>
                  <a:lnTo>
                    <a:pt x="318534" y="156908"/>
                  </a:lnTo>
                  <a:lnTo>
                    <a:pt x="308569" y="156276"/>
                  </a:lnTo>
                  <a:close/>
                </a:path>
                <a:path w="392429" h="409575">
                  <a:moveTo>
                    <a:pt x="83013" y="177573"/>
                  </a:moveTo>
                  <a:lnTo>
                    <a:pt x="110191" y="213042"/>
                  </a:lnTo>
                  <a:lnTo>
                    <a:pt x="126073" y="214348"/>
                  </a:lnTo>
                  <a:lnTo>
                    <a:pt x="133053" y="214180"/>
                  </a:lnTo>
                  <a:lnTo>
                    <a:pt x="128364" y="206413"/>
                  </a:lnTo>
                  <a:lnTo>
                    <a:pt x="121975" y="190683"/>
                  </a:lnTo>
                  <a:lnTo>
                    <a:pt x="120869" y="185658"/>
                  </a:lnTo>
                  <a:lnTo>
                    <a:pt x="113562" y="185658"/>
                  </a:lnTo>
                  <a:lnTo>
                    <a:pt x="89200" y="180491"/>
                  </a:lnTo>
                  <a:lnTo>
                    <a:pt x="83013" y="177573"/>
                  </a:lnTo>
                  <a:close/>
                </a:path>
                <a:path w="392429" h="409575">
                  <a:moveTo>
                    <a:pt x="133053" y="214180"/>
                  </a:moveTo>
                  <a:lnTo>
                    <a:pt x="126073" y="214348"/>
                  </a:lnTo>
                  <a:lnTo>
                    <a:pt x="133154" y="214348"/>
                  </a:lnTo>
                  <a:lnTo>
                    <a:pt x="133053" y="214180"/>
                  </a:lnTo>
                  <a:close/>
                </a:path>
                <a:path w="392429" h="409575">
                  <a:moveTo>
                    <a:pt x="262861" y="71805"/>
                  </a:moveTo>
                  <a:lnTo>
                    <a:pt x="194933" y="71805"/>
                  </a:lnTo>
                  <a:lnTo>
                    <a:pt x="202081" y="71853"/>
                  </a:lnTo>
                  <a:lnTo>
                    <a:pt x="208997" y="72732"/>
                  </a:lnTo>
                  <a:lnTo>
                    <a:pt x="238560" y="104813"/>
                  </a:lnTo>
                  <a:lnTo>
                    <a:pt x="238627" y="106311"/>
                  </a:lnTo>
                  <a:lnTo>
                    <a:pt x="237440" y="118225"/>
                  </a:lnTo>
                  <a:lnTo>
                    <a:pt x="215651" y="151815"/>
                  </a:lnTo>
                  <a:lnTo>
                    <a:pt x="179409" y="174777"/>
                  </a:lnTo>
                  <a:lnTo>
                    <a:pt x="139639" y="185514"/>
                  </a:lnTo>
                  <a:lnTo>
                    <a:pt x="120860" y="185618"/>
                  </a:lnTo>
                  <a:lnTo>
                    <a:pt x="121975" y="190683"/>
                  </a:lnTo>
                  <a:lnTo>
                    <a:pt x="128364" y="206413"/>
                  </a:lnTo>
                  <a:lnTo>
                    <a:pt x="133053" y="214180"/>
                  </a:lnTo>
                  <a:lnTo>
                    <a:pt x="142266" y="213958"/>
                  </a:lnTo>
                  <a:lnTo>
                    <a:pt x="190981" y="202529"/>
                  </a:lnTo>
                  <a:lnTo>
                    <a:pt x="236378" y="175374"/>
                  </a:lnTo>
                  <a:lnTo>
                    <a:pt x="261130" y="145630"/>
                  </a:lnTo>
                  <a:lnTo>
                    <a:pt x="271582" y="104813"/>
                  </a:lnTo>
                  <a:lnTo>
                    <a:pt x="270577" y="93680"/>
                  </a:lnTo>
                  <a:lnTo>
                    <a:pt x="267713" y="82529"/>
                  </a:lnTo>
                  <a:lnTo>
                    <a:pt x="262861" y="71805"/>
                  </a:lnTo>
                  <a:close/>
                </a:path>
                <a:path w="392429" h="409575">
                  <a:moveTo>
                    <a:pt x="67036" y="0"/>
                  </a:moveTo>
                  <a:lnTo>
                    <a:pt x="29700" y="22127"/>
                  </a:lnTo>
                  <a:lnTo>
                    <a:pt x="4153" y="64365"/>
                  </a:lnTo>
                  <a:lnTo>
                    <a:pt x="0" y="85499"/>
                  </a:lnTo>
                  <a:lnTo>
                    <a:pt x="120" y="106311"/>
                  </a:lnTo>
                  <a:lnTo>
                    <a:pt x="16242" y="152180"/>
                  </a:lnTo>
                  <a:lnTo>
                    <a:pt x="53891" y="191477"/>
                  </a:lnTo>
                  <a:lnTo>
                    <a:pt x="90883" y="208705"/>
                  </a:lnTo>
                  <a:lnTo>
                    <a:pt x="87901" y="201378"/>
                  </a:lnTo>
                  <a:lnTo>
                    <a:pt x="83065" y="178960"/>
                  </a:lnTo>
                  <a:lnTo>
                    <a:pt x="83013" y="177573"/>
                  </a:lnTo>
                  <a:lnTo>
                    <a:pt x="67684" y="170345"/>
                  </a:lnTo>
                  <a:lnTo>
                    <a:pt x="49477" y="156379"/>
                  </a:lnTo>
                  <a:lnTo>
                    <a:pt x="35302" y="139838"/>
                  </a:lnTo>
                  <a:lnTo>
                    <a:pt x="25360" y="121808"/>
                  </a:lnTo>
                  <a:lnTo>
                    <a:pt x="19855" y="103378"/>
                  </a:lnTo>
                  <a:lnTo>
                    <a:pt x="18435" y="85499"/>
                  </a:lnTo>
                  <a:lnTo>
                    <a:pt x="20579" y="68829"/>
                  </a:lnTo>
                  <a:lnTo>
                    <a:pt x="38826" y="30316"/>
                  </a:lnTo>
                  <a:lnTo>
                    <a:pt x="68471" y="4724"/>
                  </a:lnTo>
                  <a:lnTo>
                    <a:pt x="73500" y="2476"/>
                  </a:lnTo>
                  <a:lnTo>
                    <a:pt x="73056" y="1104"/>
                  </a:lnTo>
                  <a:lnTo>
                    <a:pt x="72814" y="139"/>
                  </a:lnTo>
                  <a:lnTo>
                    <a:pt x="67036" y="0"/>
                  </a:lnTo>
                  <a:close/>
                </a:path>
                <a:path w="392429" h="409575">
                  <a:moveTo>
                    <a:pt x="193590" y="37482"/>
                  </a:moveTo>
                  <a:lnTo>
                    <a:pt x="150932" y="48761"/>
                  </a:lnTo>
                  <a:lnTo>
                    <a:pt x="116217" y="75464"/>
                  </a:lnTo>
                  <a:lnTo>
                    <a:pt x="92549" y="112514"/>
                  </a:lnTo>
                  <a:lnTo>
                    <a:pt x="82204" y="156111"/>
                  </a:lnTo>
                  <a:lnTo>
                    <a:pt x="83013" y="177573"/>
                  </a:lnTo>
                  <a:lnTo>
                    <a:pt x="89200" y="180491"/>
                  </a:lnTo>
                  <a:lnTo>
                    <a:pt x="113562" y="185658"/>
                  </a:lnTo>
                  <a:lnTo>
                    <a:pt x="120860" y="185618"/>
                  </a:lnTo>
                  <a:lnTo>
                    <a:pt x="118475" y="174777"/>
                  </a:lnTo>
                  <a:lnTo>
                    <a:pt x="118362" y="173298"/>
                  </a:lnTo>
                  <a:lnTo>
                    <a:pt x="125156" y="126308"/>
                  </a:lnTo>
                  <a:lnTo>
                    <a:pt x="153840" y="88099"/>
                  </a:lnTo>
                  <a:lnTo>
                    <a:pt x="194933" y="71805"/>
                  </a:lnTo>
                  <a:lnTo>
                    <a:pt x="262861" y="71805"/>
                  </a:lnTo>
                  <a:lnTo>
                    <a:pt x="255872" y="61950"/>
                  </a:lnTo>
                  <a:lnTo>
                    <a:pt x="215778" y="39319"/>
                  </a:lnTo>
                  <a:lnTo>
                    <a:pt x="204692" y="37733"/>
                  </a:lnTo>
                  <a:lnTo>
                    <a:pt x="193590" y="37482"/>
                  </a:lnTo>
                  <a:close/>
                </a:path>
                <a:path w="392429" h="409575">
                  <a:moveTo>
                    <a:pt x="120860" y="185618"/>
                  </a:moveTo>
                  <a:lnTo>
                    <a:pt x="113562" y="185658"/>
                  </a:lnTo>
                  <a:lnTo>
                    <a:pt x="120869" y="185658"/>
                  </a:lnTo>
                  <a:close/>
                </a:path>
              </a:pathLst>
            </a:custGeom>
            <a:solidFill>
              <a:srgbClr val="E0E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21">
            <a:extLst>
              <a:ext uri="{FF2B5EF4-FFF2-40B4-BE49-F238E27FC236}">
                <a16:creationId xmlns:a16="http://schemas.microsoft.com/office/drawing/2014/main" xmlns="" id="{D98549A3-FF05-40AA-8082-E94AE6DAB0EC}"/>
              </a:ext>
            </a:extLst>
          </p:cNvPr>
          <p:cNvGrpSpPr/>
          <p:nvPr/>
        </p:nvGrpSpPr>
        <p:grpSpPr>
          <a:xfrm>
            <a:off x="5076942" y="3806520"/>
            <a:ext cx="5328285" cy="2087205"/>
            <a:chOff x="0" y="4124299"/>
            <a:chExt cx="5328285" cy="2448560"/>
          </a:xfrm>
        </p:grpSpPr>
        <p:sp>
          <p:nvSpPr>
            <p:cNvPr id="133" name="object 22">
              <a:extLst>
                <a:ext uri="{FF2B5EF4-FFF2-40B4-BE49-F238E27FC236}">
                  <a16:creationId xmlns:a16="http://schemas.microsoft.com/office/drawing/2014/main" xmlns="" id="{9281990B-3AC0-4D5C-A628-C386A8DEB11E}"/>
                </a:ext>
              </a:extLst>
            </p:cNvPr>
            <p:cNvSpPr/>
            <p:nvPr/>
          </p:nvSpPr>
          <p:spPr>
            <a:xfrm>
              <a:off x="0" y="6565708"/>
              <a:ext cx="5328285" cy="6985"/>
            </a:xfrm>
            <a:custGeom>
              <a:avLst/>
              <a:gdLst/>
              <a:ahLst/>
              <a:cxnLst/>
              <a:rect l="l" t="t" r="r" b="b"/>
              <a:pathLst>
                <a:path w="5328285" h="6984">
                  <a:moveTo>
                    <a:pt x="2829050" y="0"/>
                  </a:moveTo>
                  <a:lnTo>
                    <a:pt x="0" y="1355"/>
                  </a:lnTo>
                  <a:lnTo>
                    <a:pt x="0" y="5581"/>
                  </a:lnTo>
                  <a:lnTo>
                    <a:pt x="2330963" y="6948"/>
                  </a:lnTo>
                  <a:lnTo>
                    <a:pt x="5328030" y="4980"/>
                  </a:lnTo>
                  <a:lnTo>
                    <a:pt x="5328030" y="1958"/>
                  </a:lnTo>
                  <a:lnTo>
                    <a:pt x="2829050" y="0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3">
              <a:extLst>
                <a:ext uri="{FF2B5EF4-FFF2-40B4-BE49-F238E27FC236}">
                  <a16:creationId xmlns:a16="http://schemas.microsoft.com/office/drawing/2014/main" xmlns="" id="{0B7FD246-4487-41C2-9A2E-4B11CE11D3C2}"/>
                </a:ext>
              </a:extLst>
            </p:cNvPr>
            <p:cNvSpPr/>
            <p:nvPr/>
          </p:nvSpPr>
          <p:spPr>
            <a:xfrm>
              <a:off x="0" y="4124299"/>
              <a:ext cx="973862" cy="244208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24">
            <a:extLst>
              <a:ext uri="{FF2B5EF4-FFF2-40B4-BE49-F238E27FC236}">
                <a16:creationId xmlns:a16="http://schemas.microsoft.com/office/drawing/2014/main" xmlns="" id="{FFF475C8-7D1C-4553-8363-406B4D51F310}"/>
              </a:ext>
            </a:extLst>
          </p:cNvPr>
          <p:cNvGrpSpPr/>
          <p:nvPr/>
        </p:nvGrpSpPr>
        <p:grpSpPr>
          <a:xfrm>
            <a:off x="8766845" y="1001703"/>
            <a:ext cx="1865630" cy="3746251"/>
            <a:chOff x="3371164" y="2174490"/>
            <a:chExt cx="1865630" cy="4394835"/>
          </a:xfrm>
        </p:grpSpPr>
        <p:sp>
          <p:nvSpPr>
            <p:cNvPr id="136" name="object 25">
              <a:extLst>
                <a:ext uri="{FF2B5EF4-FFF2-40B4-BE49-F238E27FC236}">
                  <a16:creationId xmlns:a16="http://schemas.microsoft.com/office/drawing/2014/main" xmlns="" id="{A6CAB41F-C758-45A7-B78B-9A55C0739DD1}"/>
                </a:ext>
              </a:extLst>
            </p:cNvPr>
            <p:cNvSpPr/>
            <p:nvPr/>
          </p:nvSpPr>
          <p:spPr>
            <a:xfrm>
              <a:off x="3437331" y="2174490"/>
              <a:ext cx="1751216" cy="17934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26">
              <a:extLst>
                <a:ext uri="{FF2B5EF4-FFF2-40B4-BE49-F238E27FC236}">
                  <a16:creationId xmlns:a16="http://schemas.microsoft.com/office/drawing/2014/main" xmlns="" id="{1AF89B9A-512C-4613-98D4-6F7F9C15E471}"/>
                </a:ext>
              </a:extLst>
            </p:cNvPr>
            <p:cNvSpPr/>
            <p:nvPr/>
          </p:nvSpPr>
          <p:spPr>
            <a:xfrm>
              <a:off x="3371164" y="3967962"/>
              <a:ext cx="1865630" cy="2601595"/>
            </a:xfrm>
            <a:custGeom>
              <a:avLst/>
              <a:gdLst/>
              <a:ahLst/>
              <a:cxnLst/>
              <a:rect l="l" t="t" r="r" b="b"/>
              <a:pathLst>
                <a:path w="1865629" h="2601595">
                  <a:moveTo>
                    <a:pt x="1865122" y="0"/>
                  </a:moveTo>
                  <a:lnTo>
                    <a:pt x="0" y="0"/>
                  </a:lnTo>
                  <a:lnTo>
                    <a:pt x="0" y="2601214"/>
                  </a:lnTo>
                  <a:lnTo>
                    <a:pt x="1865122" y="2601214"/>
                  </a:lnTo>
                  <a:lnTo>
                    <a:pt x="1865122" y="0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27">
            <a:extLst>
              <a:ext uri="{FF2B5EF4-FFF2-40B4-BE49-F238E27FC236}">
                <a16:creationId xmlns:a16="http://schemas.microsoft.com/office/drawing/2014/main" xmlns="" id="{02F89267-4848-4DDE-BE6A-B85FC277ACAD}"/>
              </a:ext>
            </a:extLst>
          </p:cNvPr>
          <p:cNvGrpSpPr/>
          <p:nvPr/>
        </p:nvGrpSpPr>
        <p:grpSpPr>
          <a:xfrm>
            <a:off x="8040487" y="3001139"/>
            <a:ext cx="1865630" cy="2770851"/>
            <a:chOff x="2963545" y="3318918"/>
            <a:chExt cx="1865630" cy="3250565"/>
          </a:xfrm>
        </p:grpSpPr>
        <p:sp>
          <p:nvSpPr>
            <p:cNvPr id="139" name="object 28">
              <a:extLst>
                <a:ext uri="{FF2B5EF4-FFF2-40B4-BE49-F238E27FC236}">
                  <a16:creationId xmlns:a16="http://schemas.microsoft.com/office/drawing/2014/main" xmlns="" id="{86170E7D-24D8-47D7-819D-48CBD56F1337}"/>
                </a:ext>
              </a:extLst>
            </p:cNvPr>
            <p:cNvSpPr/>
            <p:nvPr/>
          </p:nvSpPr>
          <p:spPr>
            <a:xfrm>
              <a:off x="3088873" y="3396932"/>
              <a:ext cx="187325" cy="593725"/>
            </a:xfrm>
            <a:custGeom>
              <a:avLst/>
              <a:gdLst/>
              <a:ahLst/>
              <a:cxnLst/>
              <a:rect l="l" t="t" r="r" b="b"/>
              <a:pathLst>
                <a:path w="187325" h="593725">
                  <a:moveTo>
                    <a:pt x="178989" y="0"/>
                  </a:moveTo>
                  <a:lnTo>
                    <a:pt x="151088" y="39550"/>
                  </a:lnTo>
                  <a:lnTo>
                    <a:pt x="125396" y="80668"/>
                  </a:lnTo>
                  <a:lnTo>
                    <a:pt x="101960" y="123203"/>
                  </a:lnTo>
                  <a:lnTo>
                    <a:pt x="80825" y="167004"/>
                  </a:lnTo>
                  <a:lnTo>
                    <a:pt x="62036" y="211918"/>
                  </a:lnTo>
                  <a:lnTo>
                    <a:pt x="45637" y="257795"/>
                  </a:lnTo>
                  <a:lnTo>
                    <a:pt x="31676" y="304483"/>
                  </a:lnTo>
                  <a:lnTo>
                    <a:pt x="20196" y="351831"/>
                  </a:lnTo>
                  <a:lnTo>
                    <a:pt x="11243" y="399687"/>
                  </a:lnTo>
                  <a:lnTo>
                    <a:pt x="4862" y="447900"/>
                  </a:lnTo>
                  <a:lnTo>
                    <a:pt x="1099" y="496319"/>
                  </a:lnTo>
                  <a:lnTo>
                    <a:pt x="0" y="544791"/>
                  </a:lnTo>
                  <a:lnTo>
                    <a:pt x="1608" y="593166"/>
                  </a:lnTo>
                  <a:lnTo>
                    <a:pt x="11628" y="592556"/>
                  </a:lnTo>
                  <a:lnTo>
                    <a:pt x="10042" y="544722"/>
                  </a:lnTo>
                  <a:lnTo>
                    <a:pt x="11133" y="496791"/>
                  </a:lnTo>
                  <a:lnTo>
                    <a:pt x="14857" y="448915"/>
                  </a:lnTo>
                  <a:lnTo>
                    <a:pt x="21168" y="401241"/>
                  </a:lnTo>
                  <a:lnTo>
                    <a:pt x="30023" y="353920"/>
                  </a:lnTo>
                  <a:lnTo>
                    <a:pt x="41375" y="307102"/>
                  </a:lnTo>
                  <a:lnTo>
                    <a:pt x="55181" y="260937"/>
                  </a:lnTo>
                  <a:lnTo>
                    <a:pt x="71395" y="215573"/>
                  </a:lnTo>
                  <a:lnTo>
                    <a:pt x="89973" y="171160"/>
                  </a:lnTo>
                  <a:lnTo>
                    <a:pt x="110870" y="127849"/>
                  </a:lnTo>
                  <a:lnTo>
                    <a:pt x="134042" y="85789"/>
                  </a:lnTo>
                  <a:lnTo>
                    <a:pt x="159442" y="45129"/>
                  </a:lnTo>
                  <a:lnTo>
                    <a:pt x="187028" y="6019"/>
                  </a:lnTo>
                  <a:lnTo>
                    <a:pt x="178989" y="0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29">
              <a:extLst>
                <a:ext uri="{FF2B5EF4-FFF2-40B4-BE49-F238E27FC236}">
                  <a16:creationId xmlns:a16="http://schemas.microsoft.com/office/drawing/2014/main" xmlns="" id="{B5A4B4B5-CFC4-42E9-9C1C-381F92CD5FF3}"/>
                </a:ext>
              </a:extLst>
            </p:cNvPr>
            <p:cNvSpPr/>
            <p:nvPr/>
          </p:nvSpPr>
          <p:spPr>
            <a:xfrm>
              <a:off x="3212588" y="3318918"/>
              <a:ext cx="131181" cy="15146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30">
              <a:extLst>
                <a:ext uri="{FF2B5EF4-FFF2-40B4-BE49-F238E27FC236}">
                  <a16:creationId xmlns:a16="http://schemas.microsoft.com/office/drawing/2014/main" xmlns="" id="{800D9F8F-713D-4EDC-8468-E7CC30DFD709}"/>
                </a:ext>
              </a:extLst>
            </p:cNvPr>
            <p:cNvSpPr/>
            <p:nvPr/>
          </p:nvSpPr>
          <p:spPr>
            <a:xfrm>
              <a:off x="2963545" y="3967962"/>
              <a:ext cx="1865630" cy="2601595"/>
            </a:xfrm>
            <a:custGeom>
              <a:avLst/>
              <a:gdLst/>
              <a:ahLst/>
              <a:cxnLst/>
              <a:rect l="l" t="t" r="r" b="b"/>
              <a:pathLst>
                <a:path w="1865629" h="2601595">
                  <a:moveTo>
                    <a:pt x="1865122" y="0"/>
                  </a:moveTo>
                  <a:lnTo>
                    <a:pt x="0" y="0"/>
                  </a:lnTo>
                  <a:lnTo>
                    <a:pt x="0" y="2601214"/>
                  </a:lnTo>
                  <a:lnTo>
                    <a:pt x="1865122" y="2601214"/>
                  </a:lnTo>
                  <a:lnTo>
                    <a:pt x="1865122" y="0"/>
                  </a:lnTo>
                  <a:close/>
                </a:path>
              </a:pathLst>
            </a:custGeom>
            <a:solidFill>
              <a:srgbClr val="455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31">
            <a:extLst>
              <a:ext uri="{FF2B5EF4-FFF2-40B4-BE49-F238E27FC236}">
                <a16:creationId xmlns:a16="http://schemas.microsoft.com/office/drawing/2014/main" xmlns="" id="{F3DE0E1F-35A8-47A0-A42F-B804DBC67673}"/>
              </a:ext>
            </a:extLst>
          </p:cNvPr>
          <p:cNvSpPr/>
          <p:nvPr/>
        </p:nvSpPr>
        <p:spPr>
          <a:xfrm>
            <a:off x="10014562" y="2907399"/>
            <a:ext cx="157296" cy="877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3" name="object 32">
            <a:extLst>
              <a:ext uri="{FF2B5EF4-FFF2-40B4-BE49-F238E27FC236}">
                <a16:creationId xmlns:a16="http://schemas.microsoft.com/office/drawing/2014/main" xmlns="" id="{E51C85DE-F0A3-49BD-9782-86325692B360}"/>
              </a:ext>
            </a:extLst>
          </p:cNvPr>
          <p:cNvGrpSpPr/>
          <p:nvPr/>
        </p:nvGrpSpPr>
        <p:grpSpPr>
          <a:xfrm>
            <a:off x="4134980" y="1327323"/>
            <a:ext cx="5958412" cy="5230161"/>
            <a:chOff x="182537" y="2889466"/>
            <a:chExt cx="4812665" cy="4671060"/>
          </a:xfrm>
        </p:grpSpPr>
        <p:sp>
          <p:nvSpPr>
            <p:cNvPr id="144" name="object 33">
              <a:extLst>
                <a:ext uri="{FF2B5EF4-FFF2-40B4-BE49-F238E27FC236}">
                  <a16:creationId xmlns:a16="http://schemas.microsoft.com/office/drawing/2014/main" xmlns="" id="{33B47F95-49AD-4A8A-8699-E7C84B41DCA9}"/>
                </a:ext>
              </a:extLst>
            </p:cNvPr>
            <p:cNvSpPr/>
            <p:nvPr/>
          </p:nvSpPr>
          <p:spPr>
            <a:xfrm>
              <a:off x="616234" y="5673428"/>
              <a:ext cx="472440" cy="813435"/>
            </a:xfrm>
            <a:custGeom>
              <a:avLst/>
              <a:gdLst/>
              <a:ahLst/>
              <a:cxnLst/>
              <a:rect l="l" t="t" r="r" b="b"/>
              <a:pathLst>
                <a:path w="472440" h="813435">
                  <a:moveTo>
                    <a:pt x="281461" y="0"/>
                  </a:moveTo>
                  <a:lnTo>
                    <a:pt x="234862" y="3388"/>
                  </a:lnTo>
                  <a:lnTo>
                    <a:pt x="188875" y="11640"/>
                  </a:lnTo>
                  <a:lnTo>
                    <a:pt x="143896" y="24704"/>
                  </a:lnTo>
                  <a:lnTo>
                    <a:pt x="100321" y="42530"/>
                  </a:lnTo>
                  <a:lnTo>
                    <a:pt x="58548" y="65069"/>
                  </a:lnTo>
                  <a:lnTo>
                    <a:pt x="18973" y="92271"/>
                  </a:lnTo>
                  <a:lnTo>
                    <a:pt x="0" y="106863"/>
                  </a:lnTo>
                  <a:lnTo>
                    <a:pt x="126377" y="813351"/>
                  </a:lnTo>
                  <a:lnTo>
                    <a:pt x="471970" y="808906"/>
                  </a:lnTo>
                  <a:lnTo>
                    <a:pt x="433387" y="514660"/>
                  </a:lnTo>
                  <a:lnTo>
                    <a:pt x="447068" y="509738"/>
                  </a:lnTo>
                  <a:lnTo>
                    <a:pt x="454253" y="494235"/>
                  </a:lnTo>
                  <a:lnTo>
                    <a:pt x="457304" y="455678"/>
                  </a:lnTo>
                  <a:lnTo>
                    <a:pt x="460413" y="273596"/>
                  </a:lnTo>
                  <a:lnTo>
                    <a:pt x="462902" y="160825"/>
                  </a:lnTo>
                  <a:lnTo>
                    <a:pt x="466039" y="36073"/>
                  </a:lnTo>
                  <a:lnTo>
                    <a:pt x="420960" y="19510"/>
                  </a:lnTo>
                  <a:lnTo>
                    <a:pt x="374907" y="8011"/>
                  </a:lnTo>
                  <a:lnTo>
                    <a:pt x="328275" y="1524"/>
                  </a:lnTo>
                  <a:lnTo>
                    <a:pt x="281461" y="0"/>
                  </a:lnTo>
                  <a:close/>
                </a:path>
              </a:pathLst>
            </a:custGeom>
            <a:solidFill>
              <a:srgbClr val="FBB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34">
              <a:extLst>
                <a:ext uri="{FF2B5EF4-FFF2-40B4-BE49-F238E27FC236}">
                  <a16:creationId xmlns:a16="http://schemas.microsoft.com/office/drawing/2014/main" xmlns="" id="{7BDDCB54-0E4D-4A3B-B59A-F05DFBC8144F}"/>
                </a:ext>
              </a:extLst>
            </p:cNvPr>
            <p:cNvSpPr/>
            <p:nvPr/>
          </p:nvSpPr>
          <p:spPr>
            <a:xfrm>
              <a:off x="571187" y="5934652"/>
              <a:ext cx="90170" cy="13210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35">
              <a:extLst>
                <a:ext uri="{FF2B5EF4-FFF2-40B4-BE49-F238E27FC236}">
                  <a16:creationId xmlns:a16="http://schemas.microsoft.com/office/drawing/2014/main" xmlns="" id="{9676FBE7-7EF9-4021-B2F6-27CE8704661C}"/>
                </a:ext>
              </a:extLst>
            </p:cNvPr>
            <p:cNvSpPr/>
            <p:nvPr/>
          </p:nvSpPr>
          <p:spPr>
            <a:xfrm>
              <a:off x="1054666" y="5917001"/>
              <a:ext cx="90157" cy="13549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36">
              <a:extLst>
                <a:ext uri="{FF2B5EF4-FFF2-40B4-BE49-F238E27FC236}">
                  <a16:creationId xmlns:a16="http://schemas.microsoft.com/office/drawing/2014/main" xmlns="" id="{541AB34F-BD74-4109-A081-D22EFDDA68D3}"/>
                </a:ext>
              </a:extLst>
            </p:cNvPr>
            <p:cNvSpPr/>
            <p:nvPr/>
          </p:nvSpPr>
          <p:spPr>
            <a:xfrm>
              <a:off x="590918" y="5558498"/>
              <a:ext cx="575310" cy="755650"/>
            </a:xfrm>
            <a:custGeom>
              <a:avLst/>
              <a:gdLst/>
              <a:ahLst/>
              <a:cxnLst/>
              <a:rect l="l" t="t" r="r" b="b"/>
              <a:pathLst>
                <a:path w="575310" h="755650">
                  <a:moveTo>
                    <a:pt x="331533" y="750201"/>
                  </a:moveTo>
                  <a:lnTo>
                    <a:pt x="327482" y="749096"/>
                  </a:lnTo>
                  <a:lnTo>
                    <a:pt x="301307" y="748182"/>
                  </a:lnTo>
                  <a:lnTo>
                    <a:pt x="282384" y="746671"/>
                  </a:lnTo>
                  <a:lnTo>
                    <a:pt x="263575" y="744029"/>
                  </a:lnTo>
                  <a:lnTo>
                    <a:pt x="237832" y="739216"/>
                  </a:lnTo>
                  <a:lnTo>
                    <a:pt x="233641" y="739394"/>
                  </a:lnTo>
                  <a:lnTo>
                    <a:pt x="281508" y="754621"/>
                  </a:lnTo>
                  <a:lnTo>
                    <a:pt x="301193" y="755561"/>
                  </a:lnTo>
                  <a:lnTo>
                    <a:pt x="317182" y="754367"/>
                  </a:lnTo>
                  <a:lnTo>
                    <a:pt x="327837" y="752195"/>
                  </a:lnTo>
                  <a:lnTo>
                    <a:pt x="331533" y="750201"/>
                  </a:lnTo>
                  <a:close/>
                </a:path>
                <a:path w="575310" h="755650">
                  <a:moveTo>
                    <a:pt x="574713" y="108140"/>
                  </a:moveTo>
                  <a:lnTo>
                    <a:pt x="557263" y="65925"/>
                  </a:lnTo>
                  <a:lnTo>
                    <a:pt x="534631" y="59563"/>
                  </a:lnTo>
                  <a:lnTo>
                    <a:pt x="523227" y="62306"/>
                  </a:lnTo>
                  <a:lnTo>
                    <a:pt x="513829" y="69176"/>
                  </a:lnTo>
                  <a:lnTo>
                    <a:pt x="514223" y="52946"/>
                  </a:lnTo>
                  <a:lnTo>
                    <a:pt x="507580" y="37973"/>
                  </a:lnTo>
                  <a:lnTo>
                    <a:pt x="495642" y="26733"/>
                  </a:lnTo>
                  <a:lnTo>
                    <a:pt x="480199" y="21729"/>
                  </a:lnTo>
                  <a:lnTo>
                    <a:pt x="465035" y="23520"/>
                  </a:lnTo>
                  <a:lnTo>
                    <a:pt x="450507" y="29159"/>
                  </a:lnTo>
                  <a:lnTo>
                    <a:pt x="436105" y="36080"/>
                  </a:lnTo>
                  <a:lnTo>
                    <a:pt x="421335" y="41719"/>
                  </a:lnTo>
                  <a:lnTo>
                    <a:pt x="406349" y="43992"/>
                  </a:lnTo>
                  <a:lnTo>
                    <a:pt x="391172" y="43154"/>
                  </a:lnTo>
                  <a:lnTo>
                    <a:pt x="376123" y="39878"/>
                  </a:lnTo>
                  <a:lnTo>
                    <a:pt x="361569" y="34823"/>
                  </a:lnTo>
                  <a:lnTo>
                    <a:pt x="347548" y="28651"/>
                  </a:lnTo>
                  <a:lnTo>
                    <a:pt x="319887" y="15468"/>
                  </a:lnTo>
                  <a:lnTo>
                    <a:pt x="305739" y="9652"/>
                  </a:lnTo>
                  <a:lnTo>
                    <a:pt x="274853" y="1765"/>
                  </a:lnTo>
                  <a:lnTo>
                    <a:pt x="243014" y="0"/>
                  </a:lnTo>
                  <a:lnTo>
                    <a:pt x="211429" y="4318"/>
                  </a:lnTo>
                  <a:lnTo>
                    <a:pt x="153784" y="30784"/>
                  </a:lnTo>
                  <a:lnTo>
                    <a:pt x="110502" y="77216"/>
                  </a:lnTo>
                  <a:lnTo>
                    <a:pt x="96354" y="105765"/>
                  </a:lnTo>
                  <a:lnTo>
                    <a:pt x="74930" y="103314"/>
                  </a:lnTo>
                  <a:lnTo>
                    <a:pt x="34671" y="119164"/>
                  </a:lnTo>
                  <a:lnTo>
                    <a:pt x="8661" y="154000"/>
                  </a:lnTo>
                  <a:lnTo>
                    <a:pt x="0" y="196875"/>
                  </a:lnTo>
                  <a:lnTo>
                    <a:pt x="1028" y="218948"/>
                  </a:lnTo>
                  <a:lnTo>
                    <a:pt x="3352" y="233603"/>
                  </a:lnTo>
                  <a:lnTo>
                    <a:pt x="6731" y="248031"/>
                  </a:lnTo>
                  <a:lnTo>
                    <a:pt x="10896" y="262280"/>
                  </a:lnTo>
                  <a:lnTo>
                    <a:pt x="15659" y="276390"/>
                  </a:lnTo>
                  <a:lnTo>
                    <a:pt x="15519" y="281305"/>
                  </a:lnTo>
                  <a:lnTo>
                    <a:pt x="18935" y="327444"/>
                  </a:lnTo>
                  <a:lnTo>
                    <a:pt x="27089" y="388543"/>
                  </a:lnTo>
                  <a:lnTo>
                    <a:pt x="38785" y="454190"/>
                  </a:lnTo>
                  <a:lnTo>
                    <a:pt x="52882" y="514019"/>
                  </a:lnTo>
                  <a:lnTo>
                    <a:pt x="68211" y="557631"/>
                  </a:lnTo>
                  <a:lnTo>
                    <a:pt x="92684" y="614502"/>
                  </a:lnTo>
                  <a:lnTo>
                    <a:pt x="117602" y="649757"/>
                  </a:lnTo>
                  <a:lnTo>
                    <a:pt x="148882" y="680300"/>
                  </a:lnTo>
                  <a:lnTo>
                    <a:pt x="187121" y="705980"/>
                  </a:lnTo>
                  <a:lnTo>
                    <a:pt x="231508" y="724382"/>
                  </a:lnTo>
                  <a:lnTo>
                    <a:pt x="278955" y="732726"/>
                  </a:lnTo>
                  <a:lnTo>
                    <a:pt x="326656" y="730389"/>
                  </a:lnTo>
                  <a:lnTo>
                    <a:pt x="371741" y="716788"/>
                  </a:lnTo>
                  <a:lnTo>
                    <a:pt x="411403" y="691299"/>
                  </a:lnTo>
                  <a:lnTo>
                    <a:pt x="440169" y="662838"/>
                  </a:lnTo>
                  <a:lnTo>
                    <a:pt x="463346" y="631761"/>
                  </a:lnTo>
                  <a:lnTo>
                    <a:pt x="479869" y="597217"/>
                  </a:lnTo>
                  <a:lnTo>
                    <a:pt x="488696" y="558342"/>
                  </a:lnTo>
                  <a:lnTo>
                    <a:pt x="493242" y="510413"/>
                  </a:lnTo>
                  <a:lnTo>
                    <a:pt x="497243" y="454494"/>
                  </a:lnTo>
                  <a:lnTo>
                    <a:pt x="500151" y="398500"/>
                  </a:lnTo>
                  <a:lnTo>
                    <a:pt x="501446" y="350367"/>
                  </a:lnTo>
                  <a:lnTo>
                    <a:pt x="502907" y="277672"/>
                  </a:lnTo>
                  <a:lnTo>
                    <a:pt x="504571" y="236258"/>
                  </a:lnTo>
                  <a:lnTo>
                    <a:pt x="543407" y="216598"/>
                  </a:lnTo>
                  <a:lnTo>
                    <a:pt x="565492" y="180733"/>
                  </a:lnTo>
                  <a:lnTo>
                    <a:pt x="565213" y="169887"/>
                  </a:lnTo>
                  <a:lnTo>
                    <a:pt x="561975" y="159727"/>
                  </a:lnTo>
                  <a:lnTo>
                    <a:pt x="555637" y="151218"/>
                  </a:lnTo>
                  <a:lnTo>
                    <a:pt x="562610" y="141465"/>
                  </a:lnTo>
                  <a:lnTo>
                    <a:pt x="568388" y="130962"/>
                  </a:lnTo>
                  <a:lnTo>
                    <a:pt x="572554" y="119824"/>
                  </a:lnTo>
                  <a:lnTo>
                    <a:pt x="574713" y="108140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37">
              <a:extLst>
                <a:ext uri="{FF2B5EF4-FFF2-40B4-BE49-F238E27FC236}">
                  <a16:creationId xmlns:a16="http://schemas.microsoft.com/office/drawing/2014/main" xmlns="" id="{A7A6D1EA-DE97-416F-AA0A-5276FC25DA72}"/>
                </a:ext>
              </a:extLst>
            </p:cNvPr>
            <p:cNvSpPr/>
            <p:nvPr/>
          </p:nvSpPr>
          <p:spPr>
            <a:xfrm>
              <a:off x="718244" y="5579951"/>
              <a:ext cx="278765" cy="100330"/>
            </a:xfrm>
            <a:custGeom>
              <a:avLst/>
              <a:gdLst/>
              <a:ahLst/>
              <a:cxnLst/>
              <a:rect l="l" t="t" r="r" b="b"/>
              <a:pathLst>
                <a:path w="278765" h="100329">
                  <a:moveTo>
                    <a:pt x="104139" y="0"/>
                  </a:moveTo>
                  <a:lnTo>
                    <a:pt x="55397" y="12874"/>
                  </a:lnTo>
                  <a:lnTo>
                    <a:pt x="22373" y="41040"/>
                  </a:lnTo>
                  <a:lnTo>
                    <a:pt x="3295" y="79168"/>
                  </a:lnTo>
                  <a:lnTo>
                    <a:pt x="0" y="95145"/>
                  </a:lnTo>
                  <a:lnTo>
                    <a:pt x="215" y="100085"/>
                  </a:lnTo>
                  <a:lnTo>
                    <a:pt x="932" y="96619"/>
                  </a:lnTo>
                  <a:lnTo>
                    <a:pt x="2817" y="86585"/>
                  </a:lnTo>
                  <a:lnTo>
                    <a:pt x="7630" y="71459"/>
                  </a:lnTo>
                  <a:lnTo>
                    <a:pt x="33248" y="32716"/>
                  </a:lnTo>
                  <a:lnTo>
                    <a:pt x="71259" y="9118"/>
                  </a:lnTo>
                  <a:lnTo>
                    <a:pt x="104221" y="3185"/>
                  </a:lnTo>
                  <a:lnTo>
                    <a:pt x="132376" y="3185"/>
                  </a:lnTo>
                  <a:lnTo>
                    <a:pt x="122224" y="949"/>
                  </a:lnTo>
                  <a:lnTo>
                    <a:pt x="104139" y="0"/>
                  </a:lnTo>
                  <a:close/>
                </a:path>
                <a:path w="278765" h="100329">
                  <a:moveTo>
                    <a:pt x="132376" y="3185"/>
                  </a:moveTo>
                  <a:lnTo>
                    <a:pt x="104221" y="3185"/>
                  </a:lnTo>
                  <a:lnTo>
                    <a:pt x="121793" y="4124"/>
                  </a:lnTo>
                  <a:lnTo>
                    <a:pt x="138989" y="7886"/>
                  </a:lnTo>
                  <a:lnTo>
                    <a:pt x="154739" y="14367"/>
                  </a:lnTo>
                  <a:lnTo>
                    <a:pt x="169095" y="22676"/>
                  </a:lnTo>
                  <a:lnTo>
                    <a:pt x="182105" y="31924"/>
                  </a:lnTo>
                  <a:lnTo>
                    <a:pt x="194268" y="41140"/>
                  </a:lnTo>
                  <a:lnTo>
                    <a:pt x="205955" y="49674"/>
                  </a:lnTo>
                  <a:lnTo>
                    <a:pt x="248704" y="69951"/>
                  </a:lnTo>
                  <a:lnTo>
                    <a:pt x="264896" y="71459"/>
                  </a:lnTo>
                  <a:lnTo>
                    <a:pt x="273862" y="71028"/>
                  </a:lnTo>
                  <a:lnTo>
                    <a:pt x="275650" y="70228"/>
                  </a:lnTo>
                  <a:lnTo>
                    <a:pt x="264871" y="70228"/>
                  </a:lnTo>
                  <a:lnTo>
                    <a:pt x="257611" y="69762"/>
                  </a:lnTo>
                  <a:lnTo>
                    <a:pt x="218557" y="54980"/>
                  </a:lnTo>
                  <a:lnTo>
                    <a:pt x="183870" y="29562"/>
                  </a:lnTo>
                  <a:lnTo>
                    <a:pt x="170793" y="20135"/>
                  </a:lnTo>
                  <a:lnTo>
                    <a:pt x="156148" y="11574"/>
                  </a:lnTo>
                  <a:lnTo>
                    <a:pt x="139952" y="4854"/>
                  </a:lnTo>
                  <a:lnTo>
                    <a:pt x="132376" y="3185"/>
                  </a:lnTo>
                  <a:close/>
                </a:path>
                <a:path w="278765" h="100329">
                  <a:moveTo>
                    <a:pt x="278384" y="68615"/>
                  </a:moveTo>
                  <a:lnTo>
                    <a:pt x="273646" y="70189"/>
                  </a:lnTo>
                  <a:lnTo>
                    <a:pt x="264871" y="70228"/>
                  </a:lnTo>
                  <a:lnTo>
                    <a:pt x="275650" y="70228"/>
                  </a:lnTo>
                  <a:lnTo>
                    <a:pt x="278460" y="68970"/>
                  </a:lnTo>
                  <a:lnTo>
                    <a:pt x="278384" y="68615"/>
                  </a:lnTo>
                  <a:close/>
                </a:path>
              </a:pathLst>
            </a:custGeom>
            <a:solidFill>
              <a:srgbClr val="455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38">
              <a:extLst>
                <a:ext uri="{FF2B5EF4-FFF2-40B4-BE49-F238E27FC236}">
                  <a16:creationId xmlns:a16="http://schemas.microsoft.com/office/drawing/2014/main" xmlns="" id="{A4A2D642-65F6-4048-9E4B-69F983D2C692}"/>
                </a:ext>
              </a:extLst>
            </p:cNvPr>
            <p:cNvSpPr/>
            <p:nvPr/>
          </p:nvSpPr>
          <p:spPr>
            <a:xfrm>
              <a:off x="618318" y="5673051"/>
              <a:ext cx="104241" cy="7565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39">
              <a:extLst>
                <a:ext uri="{FF2B5EF4-FFF2-40B4-BE49-F238E27FC236}">
                  <a16:creationId xmlns:a16="http://schemas.microsoft.com/office/drawing/2014/main" xmlns="" id="{B7C356C1-96AB-4D64-8D6A-978F40F43679}"/>
                </a:ext>
              </a:extLst>
            </p:cNvPr>
            <p:cNvSpPr/>
            <p:nvPr/>
          </p:nvSpPr>
          <p:spPr>
            <a:xfrm>
              <a:off x="673449" y="5904141"/>
              <a:ext cx="189180" cy="1593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40">
              <a:extLst>
                <a:ext uri="{FF2B5EF4-FFF2-40B4-BE49-F238E27FC236}">
                  <a16:creationId xmlns:a16="http://schemas.microsoft.com/office/drawing/2014/main" xmlns="" id="{22F757CF-5DFF-4968-9CFA-E411E3AA52DF}"/>
                </a:ext>
              </a:extLst>
            </p:cNvPr>
            <p:cNvSpPr/>
            <p:nvPr/>
          </p:nvSpPr>
          <p:spPr>
            <a:xfrm>
              <a:off x="959857" y="5875757"/>
              <a:ext cx="79006" cy="14903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41">
              <a:extLst>
                <a:ext uri="{FF2B5EF4-FFF2-40B4-BE49-F238E27FC236}">
                  <a16:creationId xmlns:a16="http://schemas.microsoft.com/office/drawing/2014/main" xmlns="" id="{E4E73017-1285-44C9-913C-3D374FCD6C41}"/>
                </a:ext>
              </a:extLst>
            </p:cNvPr>
            <p:cNvSpPr/>
            <p:nvPr/>
          </p:nvSpPr>
          <p:spPr>
            <a:xfrm>
              <a:off x="736018" y="5644170"/>
              <a:ext cx="335280" cy="75565"/>
            </a:xfrm>
            <a:custGeom>
              <a:avLst/>
              <a:gdLst/>
              <a:ahLst/>
              <a:cxnLst/>
              <a:rect l="l" t="t" r="r" b="b"/>
              <a:pathLst>
                <a:path w="335280" h="75564">
                  <a:moveTo>
                    <a:pt x="95448" y="2647"/>
                  </a:moveTo>
                  <a:lnTo>
                    <a:pt x="69026" y="2647"/>
                  </a:lnTo>
                  <a:lnTo>
                    <a:pt x="83906" y="3425"/>
                  </a:lnTo>
                  <a:lnTo>
                    <a:pt x="99479" y="6351"/>
                  </a:lnTo>
                  <a:lnTo>
                    <a:pt x="147953" y="25525"/>
                  </a:lnTo>
                  <a:lnTo>
                    <a:pt x="180803" y="43440"/>
                  </a:lnTo>
                  <a:lnTo>
                    <a:pt x="196884" y="52060"/>
                  </a:lnTo>
                  <a:lnTo>
                    <a:pt x="243788" y="71149"/>
                  </a:lnTo>
                  <a:lnTo>
                    <a:pt x="272918" y="75492"/>
                  </a:lnTo>
                  <a:lnTo>
                    <a:pt x="286054" y="75096"/>
                  </a:lnTo>
                  <a:lnTo>
                    <a:pt x="297877" y="73369"/>
                  </a:lnTo>
                  <a:lnTo>
                    <a:pt x="299139" y="73030"/>
                  </a:lnTo>
                  <a:lnTo>
                    <a:pt x="273004" y="73030"/>
                  </a:lnTo>
                  <a:lnTo>
                    <a:pt x="259132" y="71591"/>
                  </a:lnTo>
                  <a:lnTo>
                    <a:pt x="213994" y="57017"/>
                  </a:lnTo>
                  <a:lnTo>
                    <a:pt x="165976" y="31548"/>
                  </a:lnTo>
                  <a:lnTo>
                    <a:pt x="149403" y="22696"/>
                  </a:lnTo>
                  <a:lnTo>
                    <a:pt x="132889" y="14816"/>
                  </a:lnTo>
                  <a:lnTo>
                    <a:pt x="116466" y="8288"/>
                  </a:lnTo>
                  <a:lnTo>
                    <a:pt x="100164" y="3494"/>
                  </a:lnTo>
                  <a:lnTo>
                    <a:pt x="95448" y="2647"/>
                  </a:lnTo>
                  <a:close/>
                </a:path>
                <a:path w="335280" h="75564">
                  <a:moveTo>
                    <a:pt x="335064" y="54675"/>
                  </a:moveTo>
                  <a:lnTo>
                    <a:pt x="285876" y="72848"/>
                  </a:lnTo>
                  <a:lnTo>
                    <a:pt x="273004" y="73030"/>
                  </a:lnTo>
                  <a:lnTo>
                    <a:pt x="299139" y="73030"/>
                  </a:lnTo>
                  <a:lnTo>
                    <a:pt x="308160" y="70612"/>
                  </a:lnTo>
                  <a:lnTo>
                    <a:pt x="316788" y="67204"/>
                  </a:lnTo>
                  <a:lnTo>
                    <a:pt x="323729" y="63476"/>
                  </a:lnTo>
                  <a:lnTo>
                    <a:pt x="331635" y="58637"/>
                  </a:lnTo>
                  <a:lnTo>
                    <a:pt x="335064" y="54675"/>
                  </a:lnTo>
                  <a:close/>
                </a:path>
                <a:path w="335280" h="75564">
                  <a:moveTo>
                    <a:pt x="68967" y="0"/>
                  </a:moveTo>
                  <a:lnTo>
                    <a:pt x="30813" y="8797"/>
                  </a:lnTo>
                  <a:lnTo>
                    <a:pt x="0" y="36615"/>
                  </a:lnTo>
                  <a:lnTo>
                    <a:pt x="317" y="36831"/>
                  </a:lnTo>
                  <a:lnTo>
                    <a:pt x="2793" y="32234"/>
                  </a:lnTo>
                  <a:lnTo>
                    <a:pt x="9283" y="25719"/>
                  </a:lnTo>
                  <a:lnTo>
                    <a:pt x="42621" y="6630"/>
                  </a:lnTo>
                  <a:lnTo>
                    <a:pt x="69026" y="2647"/>
                  </a:lnTo>
                  <a:lnTo>
                    <a:pt x="95448" y="2647"/>
                  </a:lnTo>
                  <a:lnTo>
                    <a:pt x="84230" y="635"/>
                  </a:lnTo>
                  <a:lnTo>
                    <a:pt x="68967" y="0"/>
                  </a:lnTo>
                  <a:close/>
                </a:path>
              </a:pathLst>
            </a:custGeom>
            <a:solidFill>
              <a:srgbClr val="455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42">
              <a:extLst>
                <a:ext uri="{FF2B5EF4-FFF2-40B4-BE49-F238E27FC236}">
                  <a16:creationId xmlns:a16="http://schemas.microsoft.com/office/drawing/2014/main" xmlns="" id="{8F113E0F-C529-441C-85F9-6381FE6E0343}"/>
                </a:ext>
              </a:extLst>
            </p:cNvPr>
            <p:cNvSpPr/>
            <p:nvPr/>
          </p:nvSpPr>
          <p:spPr>
            <a:xfrm>
              <a:off x="417398" y="2889466"/>
              <a:ext cx="4577753" cy="466617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43">
              <a:extLst>
                <a:ext uri="{FF2B5EF4-FFF2-40B4-BE49-F238E27FC236}">
                  <a16:creationId xmlns:a16="http://schemas.microsoft.com/office/drawing/2014/main" xmlns="" id="{85D5F00A-ADE4-4A05-A5A9-C65104D340B3}"/>
                </a:ext>
              </a:extLst>
            </p:cNvPr>
            <p:cNvSpPr/>
            <p:nvPr/>
          </p:nvSpPr>
          <p:spPr>
            <a:xfrm>
              <a:off x="959989" y="5739854"/>
              <a:ext cx="137160" cy="23495"/>
            </a:xfrm>
            <a:custGeom>
              <a:avLst/>
              <a:gdLst/>
              <a:ahLst/>
              <a:cxnLst/>
              <a:rect l="l" t="t" r="r" b="b"/>
              <a:pathLst>
                <a:path w="137159" h="23495">
                  <a:moveTo>
                    <a:pt x="136232" y="0"/>
                  </a:moveTo>
                  <a:lnTo>
                    <a:pt x="96192" y="14693"/>
                  </a:lnTo>
                  <a:lnTo>
                    <a:pt x="55383" y="19897"/>
                  </a:lnTo>
                  <a:lnTo>
                    <a:pt x="42294" y="19615"/>
                  </a:lnTo>
                  <a:lnTo>
                    <a:pt x="30476" y="18589"/>
                  </a:lnTo>
                  <a:lnTo>
                    <a:pt x="20243" y="17068"/>
                  </a:lnTo>
                  <a:lnTo>
                    <a:pt x="7772" y="14833"/>
                  </a:lnTo>
                  <a:lnTo>
                    <a:pt x="254" y="12420"/>
                  </a:lnTo>
                  <a:lnTo>
                    <a:pt x="0" y="13169"/>
                  </a:lnTo>
                  <a:lnTo>
                    <a:pt x="42098" y="22556"/>
                  </a:lnTo>
                  <a:lnTo>
                    <a:pt x="55416" y="23034"/>
                  </a:lnTo>
                  <a:lnTo>
                    <a:pt x="69723" y="22377"/>
                  </a:lnTo>
                  <a:lnTo>
                    <a:pt x="108458" y="14062"/>
                  </a:lnTo>
                  <a:lnTo>
                    <a:pt x="128790" y="5448"/>
                  </a:lnTo>
                  <a:lnTo>
                    <a:pt x="136601" y="698"/>
                  </a:lnTo>
                  <a:close/>
                </a:path>
              </a:pathLst>
            </a:custGeom>
            <a:solidFill>
              <a:srgbClr val="455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44">
              <a:extLst>
                <a:ext uri="{FF2B5EF4-FFF2-40B4-BE49-F238E27FC236}">
                  <a16:creationId xmlns:a16="http://schemas.microsoft.com/office/drawing/2014/main" xmlns="" id="{B11ADCD3-ED6B-4E5D-93E5-6534EF8EFB99}"/>
                </a:ext>
              </a:extLst>
            </p:cNvPr>
            <p:cNvSpPr/>
            <p:nvPr/>
          </p:nvSpPr>
          <p:spPr>
            <a:xfrm>
              <a:off x="220411" y="6375176"/>
              <a:ext cx="1416685" cy="802640"/>
            </a:xfrm>
            <a:custGeom>
              <a:avLst/>
              <a:gdLst/>
              <a:ahLst/>
              <a:cxnLst/>
              <a:rect l="l" t="t" r="r" b="b"/>
              <a:pathLst>
                <a:path w="1416685" h="802640">
                  <a:moveTo>
                    <a:pt x="867803" y="0"/>
                  </a:moveTo>
                  <a:lnTo>
                    <a:pt x="498970" y="13436"/>
                  </a:lnTo>
                  <a:lnTo>
                    <a:pt x="476110" y="83337"/>
                  </a:lnTo>
                  <a:lnTo>
                    <a:pt x="424515" y="101321"/>
                  </a:lnTo>
                  <a:lnTo>
                    <a:pt x="307754" y="144983"/>
                  </a:lnTo>
                  <a:lnTo>
                    <a:pt x="182861" y="198883"/>
                  </a:lnTo>
                  <a:lnTo>
                    <a:pt x="106870" y="247586"/>
                  </a:lnTo>
                  <a:lnTo>
                    <a:pt x="80804" y="286976"/>
                  </a:lnTo>
                  <a:lnTo>
                    <a:pt x="60983" y="357916"/>
                  </a:lnTo>
                  <a:lnTo>
                    <a:pt x="37388" y="512435"/>
                  </a:lnTo>
                  <a:lnTo>
                    <a:pt x="0" y="802563"/>
                  </a:lnTo>
                  <a:lnTo>
                    <a:pt x="1416062" y="744905"/>
                  </a:lnTo>
                  <a:lnTo>
                    <a:pt x="1400055" y="670152"/>
                  </a:lnTo>
                  <a:lnTo>
                    <a:pt x="1359220" y="500968"/>
                  </a:lnTo>
                  <a:lnTo>
                    <a:pt x="1304341" y="319972"/>
                  </a:lnTo>
                  <a:lnTo>
                    <a:pt x="1246200" y="209778"/>
                  </a:lnTo>
                  <a:lnTo>
                    <a:pt x="1198593" y="172292"/>
                  </a:lnTo>
                  <a:lnTo>
                    <a:pt x="1146192" y="146205"/>
                  </a:lnTo>
                  <a:lnTo>
                    <a:pt x="1056117" y="119285"/>
                  </a:lnTo>
                  <a:lnTo>
                    <a:pt x="895489" y="79298"/>
                  </a:lnTo>
                  <a:lnTo>
                    <a:pt x="867803" y="0"/>
                  </a:lnTo>
                  <a:close/>
                </a:path>
              </a:pathLst>
            </a:custGeom>
            <a:solidFill>
              <a:srgbClr val="C3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45">
              <a:extLst>
                <a:ext uri="{FF2B5EF4-FFF2-40B4-BE49-F238E27FC236}">
                  <a16:creationId xmlns:a16="http://schemas.microsoft.com/office/drawing/2014/main" xmlns="" id="{2E4A666C-1887-4552-B903-487BD88C653F}"/>
                </a:ext>
              </a:extLst>
            </p:cNvPr>
            <p:cNvSpPr/>
            <p:nvPr/>
          </p:nvSpPr>
          <p:spPr>
            <a:xfrm>
              <a:off x="458584" y="6456819"/>
              <a:ext cx="975360" cy="544195"/>
            </a:xfrm>
            <a:custGeom>
              <a:avLst/>
              <a:gdLst/>
              <a:ahLst/>
              <a:cxnLst/>
              <a:rect l="l" t="t" r="r" b="b"/>
              <a:pathLst>
                <a:path w="975360" h="544195">
                  <a:moveTo>
                    <a:pt x="43281" y="543814"/>
                  </a:moveTo>
                  <a:lnTo>
                    <a:pt x="39382" y="503212"/>
                  </a:lnTo>
                  <a:lnTo>
                    <a:pt x="33235" y="459460"/>
                  </a:lnTo>
                  <a:lnTo>
                    <a:pt x="25082" y="405993"/>
                  </a:lnTo>
                  <a:lnTo>
                    <a:pt x="16395" y="352590"/>
                  </a:lnTo>
                  <a:lnTo>
                    <a:pt x="8775" y="309067"/>
                  </a:lnTo>
                  <a:lnTo>
                    <a:pt x="0" y="269265"/>
                  </a:lnTo>
                  <a:lnTo>
                    <a:pt x="355" y="280250"/>
                  </a:lnTo>
                  <a:lnTo>
                    <a:pt x="10045" y="353593"/>
                  </a:lnTo>
                  <a:lnTo>
                    <a:pt x="18199" y="407085"/>
                  </a:lnTo>
                  <a:lnTo>
                    <a:pt x="26898" y="460463"/>
                  </a:lnTo>
                  <a:lnTo>
                    <a:pt x="34505" y="503986"/>
                  </a:lnTo>
                  <a:lnTo>
                    <a:pt x="43281" y="543814"/>
                  </a:lnTo>
                  <a:close/>
                </a:path>
                <a:path w="975360" h="544195">
                  <a:moveTo>
                    <a:pt x="623531" y="1104"/>
                  </a:moveTo>
                  <a:lnTo>
                    <a:pt x="608838" y="114"/>
                  </a:lnTo>
                  <a:lnTo>
                    <a:pt x="568833" y="0"/>
                  </a:lnTo>
                  <a:lnTo>
                    <a:pt x="509524" y="723"/>
                  </a:lnTo>
                  <a:lnTo>
                    <a:pt x="436905" y="2260"/>
                  </a:lnTo>
                  <a:lnTo>
                    <a:pt x="364299" y="4343"/>
                  </a:lnTo>
                  <a:lnTo>
                    <a:pt x="305015" y="6565"/>
                  </a:lnTo>
                  <a:lnTo>
                    <a:pt x="265074" y="8674"/>
                  </a:lnTo>
                  <a:lnTo>
                    <a:pt x="250444" y="10388"/>
                  </a:lnTo>
                  <a:lnTo>
                    <a:pt x="265137" y="11391"/>
                  </a:lnTo>
                  <a:lnTo>
                    <a:pt x="305142" y="11506"/>
                  </a:lnTo>
                  <a:lnTo>
                    <a:pt x="364451" y="10782"/>
                  </a:lnTo>
                  <a:lnTo>
                    <a:pt x="437083" y="9245"/>
                  </a:lnTo>
                  <a:lnTo>
                    <a:pt x="509689" y="7162"/>
                  </a:lnTo>
                  <a:lnTo>
                    <a:pt x="568960" y="4927"/>
                  </a:lnTo>
                  <a:lnTo>
                    <a:pt x="608914" y="2832"/>
                  </a:lnTo>
                  <a:lnTo>
                    <a:pt x="623531" y="1104"/>
                  </a:lnTo>
                  <a:close/>
                </a:path>
                <a:path w="975360" h="544195">
                  <a:moveTo>
                    <a:pt x="975093" y="509866"/>
                  </a:moveTo>
                  <a:lnTo>
                    <a:pt x="973505" y="433349"/>
                  </a:lnTo>
                  <a:lnTo>
                    <a:pt x="971270" y="377444"/>
                  </a:lnTo>
                  <a:lnTo>
                    <a:pt x="968463" y="321551"/>
                  </a:lnTo>
                  <a:lnTo>
                    <a:pt x="965657" y="275932"/>
                  </a:lnTo>
                  <a:lnTo>
                    <a:pt x="961301" y="233972"/>
                  </a:lnTo>
                  <a:lnTo>
                    <a:pt x="960450" y="245325"/>
                  </a:lnTo>
                  <a:lnTo>
                    <a:pt x="962037" y="321830"/>
                  </a:lnTo>
                  <a:lnTo>
                    <a:pt x="964298" y="377748"/>
                  </a:lnTo>
                  <a:lnTo>
                    <a:pt x="967092" y="433641"/>
                  </a:lnTo>
                  <a:lnTo>
                    <a:pt x="969899" y="479259"/>
                  </a:lnTo>
                  <a:lnTo>
                    <a:pt x="974255" y="521208"/>
                  </a:lnTo>
                  <a:lnTo>
                    <a:pt x="975093" y="509866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46">
              <a:extLst>
                <a:ext uri="{FF2B5EF4-FFF2-40B4-BE49-F238E27FC236}">
                  <a16:creationId xmlns:a16="http://schemas.microsoft.com/office/drawing/2014/main" xmlns="" id="{3D2B90BA-BF0E-44F8-B22C-5A600DF5ADCD}"/>
                </a:ext>
              </a:extLst>
            </p:cNvPr>
            <p:cNvSpPr/>
            <p:nvPr/>
          </p:nvSpPr>
          <p:spPr>
            <a:xfrm>
              <a:off x="698856" y="6457926"/>
              <a:ext cx="408305" cy="62230"/>
            </a:xfrm>
            <a:custGeom>
              <a:avLst/>
              <a:gdLst/>
              <a:ahLst/>
              <a:cxnLst/>
              <a:rect l="l" t="t" r="r" b="b"/>
              <a:pathLst>
                <a:path w="408305" h="62229">
                  <a:moveTo>
                    <a:pt x="408025" y="0"/>
                  </a:moveTo>
                  <a:lnTo>
                    <a:pt x="306425" y="2086"/>
                  </a:lnTo>
                  <a:lnTo>
                    <a:pt x="50642" y="8318"/>
                  </a:lnTo>
                  <a:lnTo>
                    <a:pt x="0" y="9283"/>
                  </a:lnTo>
                  <a:lnTo>
                    <a:pt x="45873" y="35625"/>
                  </a:lnTo>
                  <a:lnTo>
                    <a:pt x="95659" y="53117"/>
                  </a:lnTo>
                  <a:lnTo>
                    <a:pt x="147822" y="61618"/>
                  </a:lnTo>
                  <a:lnTo>
                    <a:pt x="200825" y="60985"/>
                  </a:lnTo>
                  <a:lnTo>
                    <a:pt x="253558" y="51804"/>
                  </a:lnTo>
                  <a:lnTo>
                    <a:pt x="305792" y="36660"/>
                  </a:lnTo>
                  <a:lnTo>
                    <a:pt x="357342" y="18431"/>
                  </a:lnTo>
                  <a:lnTo>
                    <a:pt x="408025" y="0"/>
                  </a:lnTo>
                  <a:close/>
                </a:path>
              </a:pathLst>
            </a:custGeom>
            <a:solidFill>
              <a:srgbClr val="010202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47">
              <a:extLst>
                <a:ext uri="{FF2B5EF4-FFF2-40B4-BE49-F238E27FC236}">
                  <a16:creationId xmlns:a16="http://schemas.microsoft.com/office/drawing/2014/main" xmlns="" id="{F7383622-DEAB-49A5-88AF-0F1147856376}"/>
                </a:ext>
              </a:extLst>
            </p:cNvPr>
            <p:cNvSpPr/>
            <p:nvPr/>
          </p:nvSpPr>
          <p:spPr>
            <a:xfrm>
              <a:off x="182537" y="6947206"/>
              <a:ext cx="1492250" cy="613410"/>
            </a:xfrm>
            <a:custGeom>
              <a:avLst/>
              <a:gdLst/>
              <a:ahLst/>
              <a:cxnLst/>
              <a:rect l="l" t="t" r="r" b="b"/>
              <a:pathLst>
                <a:path w="1492250" h="613409">
                  <a:moveTo>
                    <a:pt x="1296873" y="0"/>
                  </a:moveTo>
                  <a:lnTo>
                    <a:pt x="194932" y="0"/>
                  </a:lnTo>
                  <a:lnTo>
                    <a:pt x="150236" y="5148"/>
                  </a:lnTo>
                  <a:lnTo>
                    <a:pt x="109206" y="19813"/>
                  </a:lnTo>
                  <a:lnTo>
                    <a:pt x="73012" y="42824"/>
                  </a:lnTo>
                  <a:lnTo>
                    <a:pt x="42824" y="73012"/>
                  </a:lnTo>
                  <a:lnTo>
                    <a:pt x="19813" y="109206"/>
                  </a:lnTo>
                  <a:lnTo>
                    <a:pt x="5148" y="150236"/>
                  </a:lnTo>
                  <a:lnTo>
                    <a:pt x="0" y="194932"/>
                  </a:lnTo>
                  <a:lnTo>
                    <a:pt x="0" y="612849"/>
                  </a:lnTo>
                  <a:lnTo>
                    <a:pt x="1491805" y="612849"/>
                  </a:lnTo>
                  <a:lnTo>
                    <a:pt x="1491805" y="194932"/>
                  </a:lnTo>
                  <a:lnTo>
                    <a:pt x="1486657" y="150236"/>
                  </a:lnTo>
                  <a:lnTo>
                    <a:pt x="1471992" y="109206"/>
                  </a:lnTo>
                  <a:lnTo>
                    <a:pt x="1448980" y="73012"/>
                  </a:lnTo>
                  <a:lnTo>
                    <a:pt x="1418793" y="42824"/>
                  </a:lnTo>
                  <a:lnTo>
                    <a:pt x="1382599" y="19813"/>
                  </a:lnTo>
                  <a:lnTo>
                    <a:pt x="1341569" y="5148"/>
                  </a:lnTo>
                  <a:lnTo>
                    <a:pt x="1296873" y="0"/>
                  </a:lnTo>
                  <a:close/>
                </a:path>
              </a:pathLst>
            </a:custGeom>
            <a:solidFill>
              <a:srgbClr val="455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48">
              <a:extLst>
                <a:ext uri="{FF2B5EF4-FFF2-40B4-BE49-F238E27FC236}">
                  <a16:creationId xmlns:a16="http://schemas.microsoft.com/office/drawing/2014/main" xmlns="" id="{7597D5AD-C068-468A-9A02-2B338C3B617A}"/>
                </a:ext>
              </a:extLst>
            </p:cNvPr>
            <p:cNvSpPr/>
            <p:nvPr/>
          </p:nvSpPr>
          <p:spPr>
            <a:xfrm>
              <a:off x="255676" y="6948945"/>
              <a:ext cx="1040130" cy="611505"/>
            </a:xfrm>
            <a:custGeom>
              <a:avLst/>
              <a:gdLst/>
              <a:ahLst/>
              <a:cxnLst/>
              <a:rect l="l" t="t" r="r" b="b"/>
              <a:pathLst>
                <a:path w="1040130" h="611504">
                  <a:moveTo>
                    <a:pt x="265658" y="952"/>
                  </a:moveTo>
                  <a:lnTo>
                    <a:pt x="262902" y="685"/>
                  </a:lnTo>
                  <a:lnTo>
                    <a:pt x="252387" y="190"/>
                  </a:lnTo>
                  <a:lnTo>
                    <a:pt x="244614" y="0"/>
                  </a:lnTo>
                  <a:lnTo>
                    <a:pt x="234607" y="165"/>
                  </a:lnTo>
                  <a:lnTo>
                    <a:pt x="175514" y="4914"/>
                  </a:lnTo>
                  <a:lnTo>
                    <a:pt x="136817" y="12458"/>
                  </a:lnTo>
                  <a:lnTo>
                    <a:pt x="94665" y="28829"/>
                  </a:lnTo>
                  <a:lnTo>
                    <a:pt x="54508" y="59118"/>
                  </a:lnTo>
                  <a:lnTo>
                    <a:pt x="25793" y="105562"/>
                  </a:lnTo>
                  <a:lnTo>
                    <a:pt x="15062" y="142392"/>
                  </a:lnTo>
                  <a:lnTo>
                    <a:pt x="9715" y="181559"/>
                  </a:lnTo>
                  <a:lnTo>
                    <a:pt x="7531" y="222250"/>
                  </a:lnTo>
                  <a:lnTo>
                    <a:pt x="1117" y="501142"/>
                  </a:lnTo>
                  <a:lnTo>
                    <a:pt x="0" y="585571"/>
                  </a:lnTo>
                  <a:lnTo>
                    <a:pt x="76" y="611111"/>
                  </a:lnTo>
                  <a:lnTo>
                    <a:pt x="1270" y="611111"/>
                  </a:lnTo>
                  <a:lnTo>
                    <a:pt x="1447" y="608558"/>
                  </a:lnTo>
                  <a:lnTo>
                    <a:pt x="2705" y="585571"/>
                  </a:lnTo>
                  <a:lnTo>
                    <a:pt x="6070" y="501002"/>
                  </a:lnTo>
                  <a:lnTo>
                    <a:pt x="14528" y="222034"/>
                  </a:lnTo>
                  <a:lnTo>
                    <a:pt x="15341" y="201676"/>
                  </a:lnTo>
                  <a:lnTo>
                    <a:pt x="18707" y="162699"/>
                  </a:lnTo>
                  <a:lnTo>
                    <a:pt x="31991" y="108013"/>
                  </a:lnTo>
                  <a:lnTo>
                    <a:pt x="59118" y="63385"/>
                  </a:lnTo>
                  <a:lnTo>
                    <a:pt x="97409" y="33921"/>
                  </a:lnTo>
                  <a:lnTo>
                    <a:pt x="138188" y="17437"/>
                  </a:lnTo>
                  <a:lnTo>
                    <a:pt x="176250" y="9296"/>
                  </a:lnTo>
                  <a:lnTo>
                    <a:pt x="218173" y="4064"/>
                  </a:lnTo>
                  <a:lnTo>
                    <a:pt x="262890" y="1638"/>
                  </a:lnTo>
                  <a:lnTo>
                    <a:pt x="265658" y="1447"/>
                  </a:lnTo>
                  <a:lnTo>
                    <a:pt x="265658" y="952"/>
                  </a:lnTo>
                  <a:close/>
                </a:path>
                <a:path w="1040130" h="611504">
                  <a:moveTo>
                    <a:pt x="1039939" y="242633"/>
                  </a:moveTo>
                  <a:lnTo>
                    <a:pt x="1039660" y="242227"/>
                  </a:lnTo>
                  <a:lnTo>
                    <a:pt x="1036993" y="243687"/>
                  </a:lnTo>
                  <a:lnTo>
                    <a:pt x="976528" y="280746"/>
                  </a:lnTo>
                  <a:lnTo>
                    <a:pt x="930986" y="307505"/>
                  </a:lnTo>
                  <a:lnTo>
                    <a:pt x="875055" y="338658"/>
                  </a:lnTo>
                  <a:lnTo>
                    <a:pt x="809840" y="372452"/>
                  </a:lnTo>
                  <a:lnTo>
                    <a:pt x="774065" y="389724"/>
                  </a:lnTo>
                  <a:lnTo>
                    <a:pt x="736460" y="407136"/>
                  </a:lnTo>
                  <a:lnTo>
                    <a:pt x="697204" y="424497"/>
                  </a:lnTo>
                  <a:lnTo>
                    <a:pt x="656450" y="441617"/>
                  </a:lnTo>
                  <a:lnTo>
                    <a:pt x="615264" y="457720"/>
                  </a:lnTo>
                  <a:lnTo>
                    <a:pt x="574992" y="472605"/>
                  </a:lnTo>
                  <a:lnTo>
                    <a:pt x="535876" y="486295"/>
                  </a:lnTo>
                  <a:lnTo>
                    <a:pt x="498170" y="498805"/>
                  </a:lnTo>
                  <a:lnTo>
                    <a:pt x="427812" y="519976"/>
                  </a:lnTo>
                  <a:lnTo>
                    <a:pt x="365988" y="536562"/>
                  </a:lnTo>
                  <a:lnTo>
                    <a:pt x="314655" y="549084"/>
                  </a:lnTo>
                  <a:lnTo>
                    <a:pt x="275717" y="557758"/>
                  </a:lnTo>
                  <a:lnTo>
                    <a:pt x="242544" y="565391"/>
                  </a:lnTo>
                  <a:lnTo>
                    <a:pt x="242633" y="565873"/>
                  </a:lnTo>
                  <a:lnTo>
                    <a:pt x="245643" y="565505"/>
                  </a:lnTo>
                  <a:lnTo>
                    <a:pt x="294208" y="557161"/>
                  </a:lnTo>
                  <a:lnTo>
                    <a:pt x="339890" y="547611"/>
                  </a:lnTo>
                  <a:lnTo>
                    <a:pt x="397078" y="534073"/>
                  </a:lnTo>
                  <a:lnTo>
                    <a:pt x="463778" y="515823"/>
                  </a:lnTo>
                  <a:lnTo>
                    <a:pt x="537997" y="492607"/>
                  </a:lnTo>
                  <a:lnTo>
                    <a:pt x="577291" y="479031"/>
                  </a:lnTo>
                  <a:lnTo>
                    <a:pt x="617740" y="464197"/>
                  </a:lnTo>
                  <a:lnTo>
                    <a:pt x="659066" y="448068"/>
                  </a:lnTo>
                  <a:lnTo>
                    <a:pt x="699947" y="430872"/>
                  </a:lnTo>
                  <a:lnTo>
                    <a:pt x="739292" y="413359"/>
                  </a:lnTo>
                  <a:lnTo>
                    <a:pt x="776935" y="395744"/>
                  </a:lnTo>
                  <a:lnTo>
                    <a:pt x="812723" y="378193"/>
                  </a:lnTo>
                  <a:lnTo>
                    <a:pt x="877824" y="343738"/>
                  </a:lnTo>
                  <a:lnTo>
                    <a:pt x="933475" y="311772"/>
                  </a:lnTo>
                  <a:lnTo>
                    <a:pt x="978585" y="284060"/>
                  </a:lnTo>
                  <a:lnTo>
                    <a:pt x="1012012" y="262140"/>
                  </a:lnTo>
                  <a:lnTo>
                    <a:pt x="1039939" y="242633"/>
                  </a:lnTo>
                  <a:close/>
                </a:path>
              </a:pathLst>
            </a:custGeom>
            <a:solidFill>
              <a:srgbClr val="253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52">
            <a:extLst>
              <a:ext uri="{FF2B5EF4-FFF2-40B4-BE49-F238E27FC236}">
                <a16:creationId xmlns:a16="http://schemas.microsoft.com/office/drawing/2014/main" xmlns="" id="{EBF8DE63-CB01-4332-954C-5DED1B22841F}"/>
              </a:ext>
            </a:extLst>
          </p:cNvPr>
          <p:cNvSpPr txBox="1"/>
          <p:nvPr/>
        </p:nvSpPr>
        <p:spPr>
          <a:xfrm>
            <a:off x="516285" y="4028154"/>
            <a:ext cx="333756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solidFill>
                  <a:srgbClr val="404041"/>
                </a:solidFill>
                <a:latin typeface="Trebuchet MS"/>
                <a:cs typeface="Trebuchet MS"/>
              </a:rPr>
              <a:t>Forum </a:t>
            </a:r>
            <a:r>
              <a:rPr sz="1400" b="1" spc="35" dirty="0">
                <a:solidFill>
                  <a:srgbClr val="404041"/>
                </a:solidFill>
                <a:latin typeface="Trebuchet MS"/>
                <a:cs typeface="Trebuchet MS"/>
              </a:rPr>
              <a:t>Satu </a:t>
            </a:r>
            <a:r>
              <a:rPr sz="1400" b="1" spc="70" dirty="0">
                <a:solidFill>
                  <a:srgbClr val="404041"/>
                </a:solidFill>
                <a:latin typeface="Trebuchet MS"/>
                <a:cs typeface="Trebuchet MS"/>
              </a:rPr>
              <a:t>Data </a:t>
            </a:r>
            <a:r>
              <a:rPr sz="1400" b="1" spc="55" dirty="0">
                <a:solidFill>
                  <a:srgbClr val="404041"/>
                </a:solidFill>
                <a:latin typeface="Trebuchet MS"/>
                <a:cs typeface="Trebuchet MS"/>
              </a:rPr>
              <a:t>Indonesia </a:t>
            </a:r>
            <a:r>
              <a:rPr sz="1400" b="1" spc="40" dirty="0">
                <a:solidFill>
                  <a:srgbClr val="404041"/>
                </a:solidFill>
                <a:latin typeface="Trebuchet MS"/>
                <a:cs typeface="Trebuchet MS"/>
              </a:rPr>
              <a:t>tingkat </a:t>
            </a:r>
            <a:r>
              <a:rPr sz="1400" b="1" spc="70" dirty="0">
                <a:solidFill>
                  <a:srgbClr val="404041"/>
                </a:solidFill>
                <a:latin typeface="Trebuchet MS"/>
                <a:cs typeface="Trebuchet MS"/>
              </a:rPr>
              <a:t>Daerah </a:t>
            </a:r>
            <a:r>
              <a:rPr sz="1400" b="1" spc="60" dirty="0" err="1">
                <a:solidFill>
                  <a:srgbClr val="404041"/>
                </a:solidFill>
                <a:latin typeface="Trebuchet MS"/>
                <a:cs typeface="Trebuchet MS"/>
              </a:rPr>
              <a:t>merupakan</a:t>
            </a:r>
            <a:r>
              <a:rPr lang="en-US"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404041"/>
                </a:solidFill>
                <a:latin typeface="Trebuchet MS"/>
                <a:cs typeface="Trebuchet MS"/>
              </a:rPr>
              <a:t>forum </a:t>
            </a: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komunikasi </a:t>
            </a:r>
            <a:r>
              <a:rPr sz="1400" b="1" spc="75" dirty="0">
                <a:solidFill>
                  <a:srgbClr val="404041"/>
                </a:solidFill>
                <a:latin typeface="Trebuchet MS"/>
                <a:cs typeface="Trebuchet MS"/>
              </a:rPr>
              <a:t>dan </a:t>
            </a:r>
            <a:r>
              <a:rPr sz="1400" b="1" spc="40" dirty="0">
                <a:solidFill>
                  <a:srgbClr val="404041"/>
                </a:solidFill>
                <a:latin typeface="Trebuchet MS"/>
                <a:cs typeface="Trebuchet MS"/>
              </a:rPr>
              <a:t>koordinasi </a:t>
            </a:r>
            <a:r>
              <a:rPr sz="1400" b="1" spc="55" dirty="0">
                <a:solidFill>
                  <a:srgbClr val="404041"/>
                </a:solidFill>
                <a:latin typeface="Trebuchet MS"/>
                <a:cs typeface="Trebuchet MS"/>
              </a:rPr>
              <a:t>antara Pembina </a:t>
            </a:r>
            <a:r>
              <a:rPr sz="1400" b="1" spc="70" dirty="0">
                <a:solidFill>
                  <a:srgbClr val="404041"/>
                </a:solidFill>
                <a:latin typeface="Trebuchet MS"/>
                <a:cs typeface="Trebuchet MS"/>
              </a:rPr>
              <a:t>Data  </a:t>
            </a:r>
            <a:r>
              <a:rPr sz="1400" b="1" spc="40" dirty="0">
                <a:solidFill>
                  <a:srgbClr val="404041"/>
                </a:solidFill>
                <a:latin typeface="Trebuchet MS"/>
                <a:cs typeface="Trebuchet MS"/>
              </a:rPr>
              <a:t>tingkat </a:t>
            </a: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Daerah, Walidata </a:t>
            </a:r>
            <a:r>
              <a:rPr sz="1400" b="1" spc="40" dirty="0">
                <a:solidFill>
                  <a:srgbClr val="404041"/>
                </a:solidFill>
                <a:latin typeface="Trebuchet MS"/>
                <a:cs typeface="Trebuchet MS"/>
              </a:rPr>
              <a:t>tingkat </a:t>
            </a: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Daerah, </a:t>
            </a:r>
            <a:r>
              <a:rPr sz="1400" b="1" spc="75" dirty="0">
                <a:solidFill>
                  <a:srgbClr val="404041"/>
                </a:solidFill>
                <a:latin typeface="Trebuchet MS"/>
                <a:cs typeface="Trebuchet MS"/>
              </a:rPr>
              <a:t>dan </a:t>
            </a:r>
            <a:r>
              <a:rPr sz="1400" b="1" spc="50" dirty="0" err="1">
                <a:solidFill>
                  <a:srgbClr val="404041"/>
                </a:solidFill>
                <a:latin typeface="Trebuchet MS"/>
                <a:cs typeface="Trebuchet MS"/>
              </a:rPr>
              <a:t>Walidata</a:t>
            </a: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45" dirty="0" err="1">
                <a:solidFill>
                  <a:srgbClr val="404041"/>
                </a:solidFill>
                <a:latin typeface="Trebuchet MS"/>
                <a:cs typeface="Trebuchet MS"/>
              </a:rPr>
              <a:t>Pendukung</a:t>
            </a:r>
            <a:r>
              <a:rPr sz="1400" b="1" spc="45" dirty="0">
                <a:solidFill>
                  <a:srgbClr val="404041"/>
                </a:solidFill>
                <a:latin typeface="Trebuchet MS"/>
                <a:cs typeface="Trebuchet MS"/>
              </a:rPr>
              <a:t>, </a:t>
            </a:r>
            <a:r>
              <a:rPr sz="1400" b="1" spc="65" dirty="0">
                <a:solidFill>
                  <a:srgbClr val="404041"/>
                </a:solidFill>
                <a:latin typeface="Trebuchet MS"/>
                <a:cs typeface="Trebuchet MS"/>
              </a:rPr>
              <a:t>salah </a:t>
            </a:r>
            <a:r>
              <a:rPr sz="1400" b="1" spc="45" dirty="0">
                <a:solidFill>
                  <a:srgbClr val="404041"/>
                </a:solidFill>
                <a:latin typeface="Trebuchet MS"/>
                <a:cs typeface="Trebuchet MS"/>
              </a:rPr>
              <a:t>satunya </a:t>
            </a:r>
            <a:r>
              <a:rPr sz="1400" b="1" spc="75" dirty="0">
                <a:solidFill>
                  <a:srgbClr val="404041"/>
                </a:solidFill>
                <a:latin typeface="Trebuchet MS"/>
                <a:cs typeface="Trebuchet MS"/>
              </a:rPr>
              <a:t>dalam </a:t>
            </a:r>
            <a:r>
              <a:rPr sz="1400" b="1" spc="80" dirty="0">
                <a:solidFill>
                  <a:srgbClr val="404041"/>
                </a:solidFill>
                <a:latin typeface="Trebuchet MS"/>
                <a:cs typeface="Trebuchet MS"/>
              </a:rPr>
              <a:t>rangka</a:t>
            </a:r>
            <a:r>
              <a:rPr sz="1400" b="1" spc="-185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45" dirty="0" err="1">
                <a:solidFill>
                  <a:srgbClr val="404041"/>
                </a:solidFill>
                <a:latin typeface="Trebuchet MS"/>
                <a:cs typeface="Trebuchet MS"/>
              </a:rPr>
              <a:t>menyelesaikan</a:t>
            </a:r>
            <a:r>
              <a:rPr sz="1400" b="1" spc="45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60" dirty="0" err="1">
                <a:solidFill>
                  <a:srgbClr val="404041"/>
                </a:solidFill>
                <a:latin typeface="Trebuchet MS"/>
                <a:cs typeface="Trebuchet MS"/>
              </a:rPr>
              <a:t>permasalahan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404041"/>
                </a:solidFill>
                <a:latin typeface="Trebuchet MS"/>
                <a:cs typeface="Trebuchet MS"/>
              </a:rPr>
              <a:t>terkait 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penyelenggaraan </a:t>
            </a:r>
            <a:r>
              <a:rPr sz="1400" b="1" spc="75" dirty="0">
                <a:solidFill>
                  <a:srgbClr val="404041"/>
                </a:solidFill>
                <a:latin typeface="Trebuchet MS"/>
                <a:cs typeface="Trebuchet MS"/>
              </a:rPr>
              <a:t>SDI </a:t>
            </a:r>
            <a:r>
              <a:rPr sz="1400" b="1" spc="40" dirty="0">
                <a:solidFill>
                  <a:srgbClr val="404041"/>
                </a:solidFill>
                <a:latin typeface="Trebuchet MS"/>
                <a:cs typeface="Trebuchet MS"/>
              </a:rPr>
              <a:t>tingkat  </a:t>
            </a: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Daerah.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65" name="object 54">
            <a:extLst>
              <a:ext uri="{FF2B5EF4-FFF2-40B4-BE49-F238E27FC236}">
                <a16:creationId xmlns:a16="http://schemas.microsoft.com/office/drawing/2014/main" xmlns="" id="{07F17B6A-95D9-4431-9A3E-12383EF25CA1}"/>
              </a:ext>
            </a:extLst>
          </p:cNvPr>
          <p:cNvSpPr txBox="1"/>
          <p:nvPr/>
        </p:nvSpPr>
        <p:spPr>
          <a:xfrm>
            <a:off x="4520948" y="1391788"/>
            <a:ext cx="2974616" cy="11272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90"/>
              </a:spcBef>
            </a:pPr>
            <a:r>
              <a:rPr sz="1400" b="1" spc="45" dirty="0">
                <a:solidFill>
                  <a:srgbClr val="FFFFFF"/>
                </a:solidFill>
                <a:latin typeface="Trebuchet MS"/>
                <a:cs typeface="Trebuchet MS"/>
              </a:rPr>
              <a:t>Forum </a:t>
            </a:r>
            <a:r>
              <a:rPr sz="1400" b="1" spc="85" dirty="0">
                <a:solidFill>
                  <a:srgbClr val="FFFFFF"/>
                </a:solidFill>
                <a:latin typeface="Trebuchet MS"/>
                <a:cs typeface="Trebuchet MS"/>
              </a:rPr>
              <a:t>SDI 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tingkat </a:t>
            </a:r>
            <a:r>
              <a:rPr sz="1400" b="1" spc="80" dirty="0">
                <a:solidFill>
                  <a:srgbClr val="FFFFFF"/>
                </a:solidFill>
                <a:latin typeface="Trebuchet MS"/>
                <a:cs typeface="Trebuchet MS"/>
              </a:rPr>
              <a:t>Daerah </a:t>
            </a:r>
            <a:r>
              <a:rPr sz="1400" b="1" spc="70" dirty="0">
                <a:solidFill>
                  <a:srgbClr val="FFFFFF"/>
                </a:solidFill>
                <a:latin typeface="Trebuchet MS"/>
                <a:cs typeface="Trebuchet MS"/>
              </a:rPr>
              <a:t>dapat  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menyertakan </a:t>
            </a:r>
            <a:r>
              <a:rPr sz="1400" b="1" spc="60" dirty="0">
                <a:solidFill>
                  <a:srgbClr val="FFFFFF"/>
                </a:solidFill>
                <a:latin typeface="Trebuchet MS"/>
                <a:cs typeface="Trebuchet MS"/>
              </a:rPr>
              <a:t>Produsen </a:t>
            </a:r>
            <a:r>
              <a:rPr sz="1400" b="1" spc="80" dirty="0">
                <a:solidFill>
                  <a:srgbClr val="FFFFFF"/>
                </a:solidFill>
                <a:latin typeface="Trebuchet MS"/>
                <a:cs typeface="Trebuchet MS"/>
              </a:rPr>
              <a:t>Data 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tingkat  </a:t>
            </a:r>
            <a:r>
              <a:rPr sz="1400" b="1" spc="75" dirty="0">
                <a:solidFill>
                  <a:srgbClr val="FFFFFF"/>
                </a:solidFill>
                <a:latin typeface="Trebuchet MS"/>
                <a:cs typeface="Trebuchet MS"/>
              </a:rPr>
              <a:t>daerah </a:t>
            </a:r>
            <a:r>
              <a:rPr sz="1400" b="1" spc="70" dirty="0">
                <a:solidFill>
                  <a:srgbClr val="FFFFFF"/>
                </a:solidFill>
                <a:latin typeface="Trebuchet MS"/>
                <a:cs typeface="Trebuchet MS"/>
              </a:rPr>
              <a:t>dan/atau pihak </a:t>
            </a:r>
            <a:r>
              <a:rPr sz="1400" b="1" spc="60" dirty="0">
                <a:solidFill>
                  <a:srgbClr val="FFFFFF"/>
                </a:solidFill>
                <a:latin typeface="Trebuchet MS"/>
                <a:cs typeface="Trebuchet MS"/>
              </a:rPr>
              <a:t>lain </a:t>
            </a:r>
            <a:r>
              <a:rPr sz="1400" b="1" spc="80" dirty="0">
                <a:solidFill>
                  <a:srgbClr val="FFFFFF"/>
                </a:solidFill>
                <a:latin typeface="Trebuchet MS"/>
                <a:cs typeface="Trebuchet MS"/>
              </a:rPr>
              <a:t>yang  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terkait, </a:t>
            </a:r>
            <a:r>
              <a:rPr sz="1400" b="1" spc="60" dirty="0">
                <a:solidFill>
                  <a:srgbClr val="FFFFFF"/>
                </a:solidFill>
                <a:latin typeface="Trebuchet MS"/>
                <a:cs typeface="Trebuchet MS"/>
              </a:rPr>
              <a:t>termasuk 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selain</a:t>
            </a:r>
            <a:r>
              <a:rPr sz="14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45" dirty="0">
                <a:solidFill>
                  <a:srgbClr val="FFFFFF"/>
                </a:solidFill>
                <a:latin typeface="Trebuchet MS"/>
                <a:cs typeface="Trebuchet MS"/>
              </a:rPr>
              <a:t>pemerintah.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67" name="object 55">
            <a:extLst>
              <a:ext uri="{FF2B5EF4-FFF2-40B4-BE49-F238E27FC236}">
                <a16:creationId xmlns:a16="http://schemas.microsoft.com/office/drawing/2014/main" xmlns="" id="{41BFC4CB-7532-4CFA-A390-1FA273C9AA36}"/>
              </a:ext>
            </a:extLst>
          </p:cNvPr>
          <p:cNvSpPr txBox="1"/>
          <p:nvPr/>
        </p:nvSpPr>
        <p:spPr>
          <a:xfrm>
            <a:off x="6023341" y="2943608"/>
            <a:ext cx="2929107" cy="11272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115">
              <a:lnSpc>
                <a:spcPct val="105200"/>
              </a:lnSpc>
              <a:spcBef>
                <a:spcPts val="90"/>
              </a:spcBef>
            </a:pP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Koordinator </a:t>
            </a:r>
            <a:r>
              <a:rPr sz="1400" b="1" spc="45" dirty="0">
                <a:solidFill>
                  <a:srgbClr val="FFFFFF"/>
                </a:solidFill>
                <a:latin typeface="Trebuchet MS"/>
                <a:cs typeface="Trebuchet MS"/>
              </a:rPr>
              <a:t>Forum </a:t>
            </a:r>
            <a:r>
              <a:rPr sz="1400" b="1" spc="85" dirty="0">
                <a:solidFill>
                  <a:srgbClr val="FFFFFF"/>
                </a:solidFill>
                <a:latin typeface="Trebuchet MS"/>
                <a:cs typeface="Trebuchet MS"/>
              </a:rPr>
              <a:t>SDI 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tingkat  </a:t>
            </a:r>
            <a:r>
              <a:rPr sz="1400" b="1" spc="80" dirty="0">
                <a:solidFill>
                  <a:srgbClr val="FFFFFF"/>
                </a:solidFill>
                <a:latin typeface="Trebuchet MS"/>
                <a:cs typeface="Trebuchet MS"/>
              </a:rPr>
              <a:t>Daerah </a:t>
            </a:r>
            <a:r>
              <a:rPr sz="1400" b="1" spc="60" dirty="0">
                <a:solidFill>
                  <a:srgbClr val="FFFFFF"/>
                </a:solidFill>
                <a:latin typeface="Trebuchet MS"/>
                <a:cs typeface="Trebuchet MS"/>
              </a:rPr>
              <a:t>meminta </a:t>
            </a:r>
            <a:r>
              <a:rPr sz="1400" b="1" spc="85" dirty="0">
                <a:solidFill>
                  <a:srgbClr val="FFFFFF"/>
                </a:solidFill>
                <a:latin typeface="Trebuchet MS"/>
                <a:cs typeface="Trebuchet MS"/>
              </a:rPr>
              <a:t>arahan </a:t>
            </a:r>
            <a:r>
              <a:rPr sz="1400" b="1" spc="80" dirty="0">
                <a:solidFill>
                  <a:srgbClr val="FFFFFF"/>
                </a:solidFill>
                <a:latin typeface="Trebuchet MS"/>
                <a:cs typeface="Trebuchet MS"/>
              </a:rPr>
              <a:t>Kepala  Daerah </a:t>
            </a:r>
            <a:r>
              <a:rPr sz="1400" b="1" spc="75" dirty="0">
                <a:solidFill>
                  <a:srgbClr val="FFFFFF"/>
                </a:solidFill>
                <a:latin typeface="Trebuchet MS"/>
                <a:cs typeface="Trebuchet MS"/>
              </a:rPr>
              <a:t>apabila </a:t>
            </a:r>
            <a:r>
              <a:rPr sz="1400" b="1" spc="105" dirty="0">
                <a:solidFill>
                  <a:srgbClr val="FFFFFF"/>
                </a:solidFill>
                <a:latin typeface="Trebuchet MS"/>
                <a:cs typeface="Trebuchet MS"/>
              </a:rPr>
              <a:t>ada</a:t>
            </a:r>
            <a:r>
              <a:rPr sz="14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FFFFFF"/>
                </a:solidFill>
                <a:latin typeface="Trebuchet MS"/>
                <a:cs typeface="Trebuchet MS"/>
              </a:rPr>
              <a:t>permasalahan  </a:t>
            </a:r>
            <a:r>
              <a:rPr sz="1400" b="1" spc="8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muncul </a:t>
            </a:r>
            <a:r>
              <a:rPr sz="1400" b="1" spc="85" dirty="0">
                <a:solidFill>
                  <a:srgbClr val="FFFFFF"/>
                </a:solidFill>
                <a:latin typeface="Trebuchet MS"/>
                <a:cs typeface="Trebuchet MS"/>
              </a:rPr>
              <a:t>dalam 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pertemuan  </a:t>
            </a:r>
            <a:r>
              <a:rPr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koordinasi.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C7548E8B-319D-43B3-9A15-5E9C0A97E64C}"/>
              </a:ext>
            </a:extLst>
          </p:cNvPr>
          <p:cNvGrpSpPr/>
          <p:nvPr/>
        </p:nvGrpSpPr>
        <p:grpSpPr>
          <a:xfrm>
            <a:off x="871424" y="2871948"/>
            <a:ext cx="1248686" cy="1070842"/>
            <a:chOff x="1385185" y="689794"/>
            <a:chExt cx="579810" cy="786842"/>
          </a:xfrm>
          <a:solidFill>
            <a:srgbClr val="325F22"/>
          </a:solidFill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xmlns="" id="{8B3C0B57-7666-4012-A639-49B738776BBF}"/>
                </a:ext>
              </a:extLst>
            </p:cNvPr>
            <p:cNvSpPr/>
            <p:nvPr/>
          </p:nvSpPr>
          <p:spPr>
            <a:xfrm>
              <a:off x="1385185" y="689794"/>
              <a:ext cx="579810" cy="5798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/>
                <a:t>Tingkat Daerah</a:t>
              </a:r>
              <a:endParaRPr lang="id-ID" sz="1800" dirty="0"/>
            </a:p>
          </p:txBody>
        </p:sp>
        <p:sp>
          <p:nvSpPr>
            <p:cNvPr id="170" name="Isosceles Triangle 169">
              <a:extLst>
                <a:ext uri="{FF2B5EF4-FFF2-40B4-BE49-F238E27FC236}">
                  <a16:creationId xmlns:a16="http://schemas.microsoft.com/office/drawing/2014/main" xmlns="" id="{CF9E9713-3E55-48D4-A73C-CC0F00CCBB34}"/>
                </a:ext>
              </a:extLst>
            </p:cNvPr>
            <p:cNvSpPr/>
            <p:nvPr/>
          </p:nvSpPr>
          <p:spPr>
            <a:xfrm rot="10800000">
              <a:off x="1509653" y="1191396"/>
              <a:ext cx="330876" cy="2852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4295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-4.81481E-6 L 3.54167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8" grpId="0" animBg="1"/>
      <p:bldP spid="13" grpId="0"/>
      <p:bldP spid="36" grpId="0" animBg="1"/>
      <p:bldP spid="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87923" y="-561375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BA1F3-DFDF-4B31-9A74-8E71BE176AB7}"/>
              </a:ext>
            </a:extLst>
          </p:cNvPr>
          <p:cNvSpPr/>
          <p:nvPr/>
        </p:nvSpPr>
        <p:spPr>
          <a:xfrm>
            <a:off x="329063" y="1327323"/>
            <a:ext cx="2804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algn="ctr">
              <a:lnSpc>
                <a:spcPct val="100000"/>
              </a:lnSpc>
              <a:spcBef>
                <a:spcPts val="100"/>
              </a:spcBef>
            </a:pPr>
            <a:r>
              <a:rPr lang="en-ID" sz="32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FORUM SATU </a:t>
            </a:r>
            <a:r>
              <a:rPr lang="en-ID" sz="3200" b="1" spc="13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DATA</a:t>
            </a:r>
            <a:r>
              <a:rPr lang="en-ID" sz="3200" b="1" spc="-10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ID" sz="3200" b="1" spc="21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INDONESIA</a:t>
            </a:r>
            <a:endParaRPr lang="en-ID" sz="32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5" name="object 5">
            <a:extLst>
              <a:ext uri="{FF2B5EF4-FFF2-40B4-BE49-F238E27FC236}">
                <a16:creationId xmlns:a16="http://schemas.microsoft.com/office/drawing/2014/main" xmlns="" id="{A3EE29BB-9ACC-4FCE-915F-5BB0651E4E78}"/>
              </a:ext>
            </a:extLst>
          </p:cNvPr>
          <p:cNvSpPr/>
          <p:nvPr/>
        </p:nvSpPr>
        <p:spPr>
          <a:xfrm>
            <a:off x="895135" y="-242540"/>
            <a:ext cx="2323462" cy="1607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xmlns="" id="{74A8CA13-EC9A-4D93-B78D-B418BC9CA9BB}"/>
              </a:ext>
            </a:extLst>
          </p:cNvPr>
          <p:cNvSpPr txBox="1"/>
          <p:nvPr/>
        </p:nvSpPr>
        <p:spPr>
          <a:xfrm>
            <a:off x="5655523" y="3595550"/>
            <a:ext cx="4416367" cy="511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</a:pP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Koordinator </a:t>
            </a:r>
            <a:r>
              <a:rPr sz="1500" b="1" spc="45" dirty="0">
                <a:solidFill>
                  <a:srgbClr val="FFFFFF"/>
                </a:solidFill>
                <a:latin typeface="Trebuchet MS"/>
                <a:cs typeface="Trebuchet MS"/>
              </a:rPr>
              <a:t>Forum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Satu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20" dirty="0">
                <a:solidFill>
                  <a:srgbClr val="FFFFFF"/>
                </a:solidFill>
                <a:latin typeface="Trebuchet MS"/>
                <a:cs typeface="Trebuchet MS"/>
              </a:rPr>
              <a:t>Data  </a:t>
            </a:r>
            <a:r>
              <a:rPr sz="1500" b="1" spc="95" dirty="0">
                <a:solidFill>
                  <a:srgbClr val="FFFFFF"/>
                </a:solidFill>
                <a:latin typeface="Trebuchet MS"/>
                <a:cs typeface="Trebuchet MS"/>
              </a:rPr>
              <a:t>Indonesia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Tingkat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Pusat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63" name="object 52">
            <a:extLst>
              <a:ext uri="{FF2B5EF4-FFF2-40B4-BE49-F238E27FC236}">
                <a16:creationId xmlns:a16="http://schemas.microsoft.com/office/drawing/2014/main" xmlns="" id="{EBF8DE63-CB01-4332-954C-5DED1B22841F}"/>
              </a:ext>
            </a:extLst>
          </p:cNvPr>
          <p:cNvSpPr txBox="1"/>
          <p:nvPr/>
        </p:nvSpPr>
        <p:spPr>
          <a:xfrm>
            <a:off x="516285" y="4028154"/>
            <a:ext cx="333756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solidFill>
                  <a:srgbClr val="404041"/>
                </a:solidFill>
                <a:latin typeface="Trebuchet MS"/>
                <a:cs typeface="Trebuchet MS"/>
              </a:rPr>
              <a:t>Forum </a:t>
            </a:r>
            <a:r>
              <a:rPr sz="1400" b="1" spc="35" dirty="0">
                <a:solidFill>
                  <a:srgbClr val="404041"/>
                </a:solidFill>
                <a:latin typeface="Trebuchet MS"/>
                <a:cs typeface="Trebuchet MS"/>
              </a:rPr>
              <a:t>Satu </a:t>
            </a:r>
            <a:r>
              <a:rPr sz="1400" b="1" spc="70" dirty="0">
                <a:solidFill>
                  <a:srgbClr val="404041"/>
                </a:solidFill>
                <a:latin typeface="Trebuchet MS"/>
                <a:cs typeface="Trebuchet MS"/>
              </a:rPr>
              <a:t>Data </a:t>
            </a:r>
            <a:r>
              <a:rPr sz="1400" b="1" spc="55" dirty="0">
                <a:solidFill>
                  <a:srgbClr val="404041"/>
                </a:solidFill>
                <a:latin typeface="Trebuchet MS"/>
                <a:cs typeface="Trebuchet MS"/>
              </a:rPr>
              <a:t>Indonesia </a:t>
            </a:r>
            <a:r>
              <a:rPr sz="1400" b="1" spc="40" dirty="0">
                <a:solidFill>
                  <a:srgbClr val="404041"/>
                </a:solidFill>
                <a:latin typeface="Trebuchet MS"/>
                <a:cs typeface="Trebuchet MS"/>
              </a:rPr>
              <a:t>tingkat </a:t>
            </a:r>
            <a:r>
              <a:rPr sz="1400" b="1" spc="70" dirty="0">
                <a:solidFill>
                  <a:srgbClr val="404041"/>
                </a:solidFill>
                <a:latin typeface="Trebuchet MS"/>
                <a:cs typeface="Trebuchet MS"/>
              </a:rPr>
              <a:t>Daerah </a:t>
            </a:r>
            <a:r>
              <a:rPr sz="1400" b="1" spc="60" dirty="0" err="1">
                <a:solidFill>
                  <a:srgbClr val="404041"/>
                </a:solidFill>
                <a:latin typeface="Trebuchet MS"/>
                <a:cs typeface="Trebuchet MS"/>
              </a:rPr>
              <a:t>merupakan</a:t>
            </a:r>
            <a:r>
              <a:rPr lang="en-US"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404041"/>
                </a:solidFill>
                <a:latin typeface="Trebuchet MS"/>
                <a:cs typeface="Trebuchet MS"/>
              </a:rPr>
              <a:t>forum </a:t>
            </a: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komunikasi </a:t>
            </a:r>
            <a:r>
              <a:rPr sz="1400" b="1" spc="75" dirty="0">
                <a:solidFill>
                  <a:srgbClr val="404041"/>
                </a:solidFill>
                <a:latin typeface="Trebuchet MS"/>
                <a:cs typeface="Trebuchet MS"/>
              </a:rPr>
              <a:t>dan </a:t>
            </a:r>
            <a:r>
              <a:rPr sz="1400" b="1" spc="40" dirty="0">
                <a:solidFill>
                  <a:srgbClr val="404041"/>
                </a:solidFill>
                <a:latin typeface="Trebuchet MS"/>
                <a:cs typeface="Trebuchet MS"/>
              </a:rPr>
              <a:t>koordinasi </a:t>
            </a:r>
            <a:r>
              <a:rPr sz="1400" b="1" spc="55" dirty="0">
                <a:solidFill>
                  <a:srgbClr val="404041"/>
                </a:solidFill>
                <a:latin typeface="Trebuchet MS"/>
                <a:cs typeface="Trebuchet MS"/>
              </a:rPr>
              <a:t>antara Pembina </a:t>
            </a:r>
            <a:r>
              <a:rPr sz="1400" b="1" spc="70" dirty="0">
                <a:solidFill>
                  <a:srgbClr val="404041"/>
                </a:solidFill>
                <a:latin typeface="Trebuchet MS"/>
                <a:cs typeface="Trebuchet MS"/>
              </a:rPr>
              <a:t>Data  </a:t>
            </a:r>
            <a:r>
              <a:rPr sz="1400" b="1" spc="40" dirty="0">
                <a:solidFill>
                  <a:srgbClr val="404041"/>
                </a:solidFill>
                <a:latin typeface="Trebuchet MS"/>
                <a:cs typeface="Trebuchet MS"/>
              </a:rPr>
              <a:t>tingkat </a:t>
            </a: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Daerah, Walidata </a:t>
            </a:r>
            <a:r>
              <a:rPr sz="1400" b="1" spc="40" dirty="0">
                <a:solidFill>
                  <a:srgbClr val="404041"/>
                </a:solidFill>
                <a:latin typeface="Trebuchet MS"/>
                <a:cs typeface="Trebuchet MS"/>
              </a:rPr>
              <a:t>tingkat </a:t>
            </a: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Daerah, </a:t>
            </a:r>
            <a:r>
              <a:rPr sz="1400" b="1" spc="75" dirty="0">
                <a:solidFill>
                  <a:srgbClr val="404041"/>
                </a:solidFill>
                <a:latin typeface="Trebuchet MS"/>
                <a:cs typeface="Trebuchet MS"/>
              </a:rPr>
              <a:t>dan </a:t>
            </a: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Walidata  </a:t>
            </a:r>
            <a:r>
              <a:rPr sz="1400" b="1" spc="45" dirty="0">
                <a:solidFill>
                  <a:srgbClr val="404041"/>
                </a:solidFill>
                <a:latin typeface="Trebuchet MS"/>
                <a:cs typeface="Trebuchet MS"/>
              </a:rPr>
              <a:t>Pendukung, </a:t>
            </a:r>
            <a:r>
              <a:rPr sz="1400" b="1" spc="65" dirty="0">
                <a:solidFill>
                  <a:srgbClr val="404041"/>
                </a:solidFill>
                <a:latin typeface="Trebuchet MS"/>
                <a:cs typeface="Trebuchet MS"/>
              </a:rPr>
              <a:t>salah </a:t>
            </a:r>
            <a:r>
              <a:rPr sz="1400" b="1" spc="45" dirty="0">
                <a:solidFill>
                  <a:srgbClr val="404041"/>
                </a:solidFill>
                <a:latin typeface="Trebuchet MS"/>
                <a:cs typeface="Trebuchet MS"/>
              </a:rPr>
              <a:t>satunya </a:t>
            </a:r>
            <a:r>
              <a:rPr sz="1400" b="1" spc="75" dirty="0">
                <a:solidFill>
                  <a:srgbClr val="404041"/>
                </a:solidFill>
                <a:latin typeface="Trebuchet MS"/>
                <a:cs typeface="Trebuchet MS"/>
              </a:rPr>
              <a:t>dalam </a:t>
            </a:r>
            <a:r>
              <a:rPr sz="1400" b="1" spc="80" dirty="0">
                <a:solidFill>
                  <a:srgbClr val="404041"/>
                </a:solidFill>
                <a:latin typeface="Trebuchet MS"/>
                <a:cs typeface="Trebuchet MS"/>
              </a:rPr>
              <a:t>rangka</a:t>
            </a:r>
            <a:r>
              <a:rPr sz="1400" b="1" spc="-185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400" b="1" spc="45" dirty="0">
                <a:solidFill>
                  <a:srgbClr val="404041"/>
                </a:solidFill>
                <a:latin typeface="Trebuchet MS"/>
                <a:cs typeface="Trebuchet MS"/>
              </a:rPr>
              <a:t>menyelesaikan  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permasalahan </a:t>
            </a:r>
            <a:r>
              <a:rPr sz="1400" b="1" spc="20" dirty="0">
                <a:solidFill>
                  <a:srgbClr val="404041"/>
                </a:solidFill>
                <a:latin typeface="Trebuchet MS"/>
                <a:cs typeface="Trebuchet MS"/>
              </a:rPr>
              <a:t>terkait </a:t>
            </a:r>
            <a:r>
              <a:rPr sz="1400" b="1" spc="60" dirty="0">
                <a:solidFill>
                  <a:srgbClr val="404041"/>
                </a:solidFill>
                <a:latin typeface="Trebuchet MS"/>
                <a:cs typeface="Trebuchet MS"/>
              </a:rPr>
              <a:t>penyelenggaraan </a:t>
            </a:r>
            <a:r>
              <a:rPr sz="1400" b="1" spc="75" dirty="0">
                <a:solidFill>
                  <a:srgbClr val="404041"/>
                </a:solidFill>
                <a:latin typeface="Trebuchet MS"/>
                <a:cs typeface="Trebuchet MS"/>
              </a:rPr>
              <a:t>SDI </a:t>
            </a:r>
            <a:r>
              <a:rPr sz="1400" b="1" spc="40" dirty="0">
                <a:solidFill>
                  <a:srgbClr val="404041"/>
                </a:solidFill>
                <a:latin typeface="Trebuchet MS"/>
                <a:cs typeface="Trebuchet MS"/>
              </a:rPr>
              <a:t>tingkat  </a:t>
            </a:r>
            <a:r>
              <a:rPr sz="1400" b="1" spc="50" dirty="0">
                <a:solidFill>
                  <a:srgbClr val="404041"/>
                </a:solidFill>
                <a:latin typeface="Trebuchet MS"/>
                <a:cs typeface="Trebuchet MS"/>
              </a:rPr>
              <a:t>Daerah.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C7548E8B-319D-43B3-9A15-5E9C0A97E64C}"/>
              </a:ext>
            </a:extLst>
          </p:cNvPr>
          <p:cNvGrpSpPr/>
          <p:nvPr/>
        </p:nvGrpSpPr>
        <p:grpSpPr>
          <a:xfrm>
            <a:off x="871424" y="2871948"/>
            <a:ext cx="1248686" cy="1070842"/>
            <a:chOff x="1385185" y="689794"/>
            <a:chExt cx="579810" cy="786842"/>
          </a:xfrm>
          <a:solidFill>
            <a:srgbClr val="325F22"/>
          </a:solidFill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xmlns="" id="{8B3C0B57-7666-4012-A639-49B738776BBF}"/>
                </a:ext>
              </a:extLst>
            </p:cNvPr>
            <p:cNvSpPr/>
            <p:nvPr/>
          </p:nvSpPr>
          <p:spPr>
            <a:xfrm>
              <a:off x="1385185" y="689794"/>
              <a:ext cx="579810" cy="5798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/>
                <a:t>Tingkat Daerah</a:t>
              </a:r>
              <a:endParaRPr lang="id-ID" sz="1800" dirty="0"/>
            </a:p>
          </p:txBody>
        </p:sp>
        <p:sp>
          <p:nvSpPr>
            <p:cNvPr id="170" name="Isosceles Triangle 169">
              <a:extLst>
                <a:ext uri="{FF2B5EF4-FFF2-40B4-BE49-F238E27FC236}">
                  <a16:creationId xmlns:a16="http://schemas.microsoft.com/office/drawing/2014/main" xmlns="" id="{CF9E9713-3E55-48D4-A73C-CC0F00CCBB34}"/>
                </a:ext>
              </a:extLst>
            </p:cNvPr>
            <p:cNvSpPr/>
            <p:nvPr/>
          </p:nvSpPr>
          <p:spPr>
            <a:xfrm rot="10800000">
              <a:off x="1509653" y="1191396"/>
              <a:ext cx="330876" cy="2852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400"/>
            </a:p>
          </p:txBody>
        </p:sp>
      </p:grpSp>
      <p:sp>
        <p:nvSpPr>
          <p:cNvPr id="97" name="object 13">
            <a:extLst>
              <a:ext uri="{FF2B5EF4-FFF2-40B4-BE49-F238E27FC236}">
                <a16:creationId xmlns:a16="http://schemas.microsoft.com/office/drawing/2014/main" xmlns="" id="{D1BCB1EB-6E87-4D8F-978A-522441E8DD56}"/>
              </a:ext>
            </a:extLst>
          </p:cNvPr>
          <p:cNvSpPr txBox="1"/>
          <p:nvPr/>
        </p:nvSpPr>
        <p:spPr>
          <a:xfrm>
            <a:off x="7952808" y="944736"/>
            <a:ext cx="2636298" cy="615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2440" marR="5080" indent="-460375">
              <a:lnSpc>
                <a:spcPct val="100800"/>
              </a:lnSpc>
              <a:spcBef>
                <a:spcPts val="95"/>
              </a:spcBef>
            </a:pPr>
            <a:r>
              <a:rPr sz="2000" b="1" spc="2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K</a:t>
            </a:r>
            <a:r>
              <a:rPr sz="2000" b="1" spc="22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OORDIN</a:t>
            </a:r>
            <a:r>
              <a:rPr sz="2000" b="1" spc="17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2000" b="1" spc="15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TOR  </a:t>
            </a:r>
            <a:r>
              <a:rPr sz="2000" b="1" spc="24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FORUM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98" name="object 14">
            <a:extLst>
              <a:ext uri="{FF2B5EF4-FFF2-40B4-BE49-F238E27FC236}">
                <a16:creationId xmlns:a16="http://schemas.microsoft.com/office/drawing/2014/main" xmlns="" id="{F78316A6-8CD8-470F-AC90-080383858B75}"/>
              </a:ext>
            </a:extLst>
          </p:cNvPr>
          <p:cNvGrpSpPr/>
          <p:nvPr/>
        </p:nvGrpSpPr>
        <p:grpSpPr>
          <a:xfrm>
            <a:off x="11636867" y="6009962"/>
            <a:ext cx="14604" cy="342265"/>
            <a:chOff x="5313510" y="6361850"/>
            <a:chExt cx="14604" cy="342265"/>
          </a:xfrm>
        </p:grpSpPr>
        <p:sp>
          <p:nvSpPr>
            <p:cNvPr id="99" name="object 15">
              <a:extLst>
                <a:ext uri="{FF2B5EF4-FFF2-40B4-BE49-F238E27FC236}">
                  <a16:creationId xmlns:a16="http://schemas.microsoft.com/office/drawing/2014/main" xmlns="" id="{060031BB-9FF8-4A51-B2FD-B6C77760DF3B}"/>
                </a:ext>
              </a:extLst>
            </p:cNvPr>
            <p:cNvSpPr/>
            <p:nvPr/>
          </p:nvSpPr>
          <p:spPr>
            <a:xfrm>
              <a:off x="5313510" y="6361850"/>
              <a:ext cx="14604" cy="342265"/>
            </a:xfrm>
            <a:custGeom>
              <a:avLst/>
              <a:gdLst/>
              <a:ahLst/>
              <a:cxnLst/>
              <a:rect l="l" t="t" r="r" b="b"/>
              <a:pathLst>
                <a:path w="14604" h="342265">
                  <a:moveTo>
                    <a:pt x="14520" y="0"/>
                  </a:moveTo>
                  <a:lnTo>
                    <a:pt x="7322" y="45954"/>
                  </a:lnTo>
                  <a:lnTo>
                    <a:pt x="2420" y="94087"/>
                  </a:lnTo>
                  <a:lnTo>
                    <a:pt x="0" y="142795"/>
                  </a:lnTo>
                  <a:lnTo>
                    <a:pt x="16" y="191939"/>
                  </a:lnTo>
                  <a:lnTo>
                    <a:pt x="2426" y="241378"/>
                  </a:lnTo>
                  <a:lnTo>
                    <a:pt x="7184" y="290974"/>
                  </a:lnTo>
                  <a:lnTo>
                    <a:pt x="14248" y="340586"/>
                  </a:lnTo>
                  <a:lnTo>
                    <a:pt x="14520" y="342031"/>
                  </a:lnTo>
                  <a:lnTo>
                    <a:pt x="14520" y="0"/>
                  </a:lnTo>
                  <a:close/>
                </a:path>
              </a:pathLst>
            </a:custGeom>
            <a:solidFill>
              <a:srgbClr val="E751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6">
              <a:extLst>
                <a:ext uri="{FF2B5EF4-FFF2-40B4-BE49-F238E27FC236}">
                  <a16:creationId xmlns:a16="http://schemas.microsoft.com/office/drawing/2014/main" xmlns="" id="{3646E512-3FE6-46C5-9384-CCDFD8446F37}"/>
                </a:ext>
              </a:extLst>
            </p:cNvPr>
            <p:cNvSpPr/>
            <p:nvPr/>
          </p:nvSpPr>
          <p:spPr>
            <a:xfrm>
              <a:off x="5313510" y="6361850"/>
              <a:ext cx="14604" cy="342265"/>
            </a:xfrm>
            <a:custGeom>
              <a:avLst/>
              <a:gdLst/>
              <a:ahLst/>
              <a:cxnLst/>
              <a:rect l="l" t="t" r="r" b="b"/>
              <a:pathLst>
                <a:path w="14604" h="342265">
                  <a:moveTo>
                    <a:pt x="14520" y="0"/>
                  </a:moveTo>
                  <a:lnTo>
                    <a:pt x="7322" y="45954"/>
                  </a:lnTo>
                  <a:lnTo>
                    <a:pt x="2420" y="94087"/>
                  </a:lnTo>
                  <a:lnTo>
                    <a:pt x="0" y="142795"/>
                  </a:lnTo>
                  <a:lnTo>
                    <a:pt x="16" y="191939"/>
                  </a:lnTo>
                  <a:lnTo>
                    <a:pt x="2426" y="241378"/>
                  </a:lnTo>
                  <a:lnTo>
                    <a:pt x="7184" y="290974"/>
                  </a:lnTo>
                  <a:lnTo>
                    <a:pt x="14248" y="340586"/>
                  </a:lnTo>
                  <a:lnTo>
                    <a:pt x="14520" y="342031"/>
                  </a:lnTo>
                  <a:lnTo>
                    <a:pt x="1452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7">
            <a:extLst>
              <a:ext uri="{FF2B5EF4-FFF2-40B4-BE49-F238E27FC236}">
                <a16:creationId xmlns:a16="http://schemas.microsoft.com/office/drawing/2014/main" xmlns="" id="{C21A783D-BA48-4CA4-985D-4D0C56B7449E}"/>
              </a:ext>
            </a:extLst>
          </p:cNvPr>
          <p:cNvSpPr txBox="1"/>
          <p:nvPr/>
        </p:nvSpPr>
        <p:spPr>
          <a:xfrm>
            <a:off x="5859648" y="5125858"/>
            <a:ext cx="176182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04041"/>
                </a:solidFill>
                <a:latin typeface="Trebuchet MS"/>
                <a:cs typeface="Trebuchet MS"/>
              </a:rPr>
              <a:t>Memberikan</a:t>
            </a:r>
            <a:r>
              <a:rPr sz="1100" b="1" spc="-10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100" b="1" spc="65" dirty="0">
                <a:solidFill>
                  <a:srgbClr val="404041"/>
                </a:solidFill>
                <a:latin typeface="Trebuchet MS"/>
                <a:cs typeface="Trebuchet MS"/>
              </a:rPr>
              <a:t>dukungan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103" name="object 19">
            <a:extLst>
              <a:ext uri="{FF2B5EF4-FFF2-40B4-BE49-F238E27FC236}">
                <a16:creationId xmlns:a16="http://schemas.microsoft.com/office/drawing/2014/main" xmlns="" id="{1DE1B0B9-90A9-46B6-BCC6-AED86E9D55E1}"/>
              </a:ext>
            </a:extLst>
          </p:cNvPr>
          <p:cNvGrpSpPr/>
          <p:nvPr/>
        </p:nvGrpSpPr>
        <p:grpSpPr>
          <a:xfrm>
            <a:off x="4698172" y="1529992"/>
            <a:ext cx="5916073" cy="4271147"/>
            <a:chOff x="400011" y="1990661"/>
            <a:chExt cx="4033038" cy="4271147"/>
          </a:xfrm>
        </p:grpSpPr>
        <p:sp>
          <p:nvSpPr>
            <p:cNvPr id="104" name="object 20">
              <a:extLst>
                <a:ext uri="{FF2B5EF4-FFF2-40B4-BE49-F238E27FC236}">
                  <a16:creationId xmlns:a16="http://schemas.microsoft.com/office/drawing/2014/main" xmlns="" id="{27E76E37-CD85-454C-90EE-4102B2BE6705}"/>
                </a:ext>
              </a:extLst>
            </p:cNvPr>
            <p:cNvSpPr/>
            <p:nvPr/>
          </p:nvSpPr>
          <p:spPr>
            <a:xfrm>
              <a:off x="2340520" y="5948187"/>
              <a:ext cx="151130" cy="107950"/>
            </a:xfrm>
            <a:custGeom>
              <a:avLst/>
              <a:gdLst/>
              <a:ahLst/>
              <a:cxnLst/>
              <a:rect l="l" t="t" r="r" b="b"/>
              <a:pathLst>
                <a:path w="151130" h="107950">
                  <a:moveTo>
                    <a:pt x="75292" y="0"/>
                  </a:moveTo>
                  <a:lnTo>
                    <a:pt x="66271" y="1950"/>
                  </a:lnTo>
                  <a:lnTo>
                    <a:pt x="58617" y="7800"/>
                  </a:lnTo>
                  <a:lnTo>
                    <a:pt x="4947" y="72177"/>
                  </a:lnTo>
                  <a:lnTo>
                    <a:pt x="0" y="83712"/>
                  </a:lnTo>
                  <a:lnTo>
                    <a:pt x="1975" y="95294"/>
                  </a:lnTo>
                  <a:lnTo>
                    <a:pt x="9608" y="104224"/>
                  </a:lnTo>
                  <a:lnTo>
                    <a:pt x="21634" y="107800"/>
                  </a:lnTo>
                  <a:lnTo>
                    <a:pt x="128962" y="107800"/>
                  </a:lnTo>
                  <a:lnTo>
                    <a:pt x="140987" y="104224"/>
                  </a:lnTo>
                  <a:lnTo>
                    <a:pt x="148615" y="95294"/>
                  </a:lnTo>
                  <a:lnTo>
                    <a:pt x="150586" y="83712"/>
                  </a:lnTo>
                  <a:lnTo>
                    <a:pt x="145637" y="72177"/>
                  </a:lnTo>
                  <a:lnTo>
                    <a:pt x="91967" y="7800"/>
                  </a:lnTo>
                  <a:lnTo>
                    <a:pt x="84313" y="1950"/>
                  </a:lnTo>
                  <a:lnTo>
                    <a:pt x="75292" y="0"/>
                  </a:lnTo>
                  <a:close/>
                </a:path>
              </a:pathLst>
            </a:custGeom>
            <a:solidFill>
              <a:srgbClr val="40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21">
              <a:extLst>
                <a:ext uri="{FF2B5EF4-FFF2-40B4-BE49-F238E27FC236}">
                  <a16:creationId xmlns:a16="http://schemas.microsoft.com/office/drawing/2014/main" xmlns="" id="{BB29B78C-19E1-4A30-A483-3BF4821AA0C0}"/>
                </a:ext>
              </a:extLst>
            </p:cNvPr>
            <p:cNvSpPr/>
            <p:nvPr/>
          </p:nvSpPr>
          <p:spPr>
            <a:xfrm>
              <a:off x="2416085" y="6063688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0"/>
                  </a:moveTo>
                  <a:lnTo>
                    <a:pt x="0" y="198005"/>
                  </a:lnTo>
                </a:path>
              </a:pathLst>
            </a:custGeom>
            <a:ln w="38100">
              <a:solidFill>
                <a:srgbClr val="4041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22">
              <a:extLst>
                <a:ext uri="{FF2B5EF4-FFF2-40B4-BE49-F238E27FC236}">
                  <a16:creationId xmlns:a16="http://schemas.microsoft.com/office/drawing/2014/main" xmlns="" id="{3D128864-FF64-48A6-B67A-4B0866641FF6}"/>
                </a:ext>
              </a:extLst>
            </p:cNvPr>
            <p:cNvSpPr/>
            <p:nvPr/>
          </p:nvSpPr>
          <p:spPr>
            <a:xfrm>
              <a:off x="2453500" y="4044505"/>
              <a:ext cx="1556385" cy="1978660"/>
            </a:xfrm>
            <a:custGeom>
              <a:avLst/>
              <a:gdLst/>
              <a:ahLst/>
              <a:cxnLst/>
              <a:rect l="l" t="t" r="r" b="b"/>
              <a:pathLst>
                <a:path w="1556385" h="1978660">
                  <a:moveTo>
                    <a:pt x="931341" y="0"/>
                  </a:moveTo>
                  <a:lnTo>
                    <a:pt x="0" y="0"/>
                  </a:lnTo>
                  <a:lnTo>
                    <a:pt x="0" y="1417281"/>
                  </a:lnTo>
                  <a:lnTo>
                    <a:pt x="2071" y="1463304"/>
                  </a:lnTo>
                  <a:lnTo>
                    <a:pt x="8177" y="1508302"/>
                  </a:lnTo>
                  <a:lnTo>
                    <a:pt x="18157" y="1552133"/>
                  </a:lnTo>
                  <a:lnTo>
                    <a:pt x="31851" y="1594651"/>
                  </a:lnTo>
                  <a:lnTo>
                    <a:pt x="49097" y="1635712"/>
                  </a:lnTo>
                  <a:lnTo>
                    <a:pt x="69735" y="1675172"/>
                  </a:lnTo>
                  <a:lnTo>
                    <a:pt x="93604" y="1712885"/>
                  </a:lnTo>
                  <a:lnTo>
                    <a:pt x="120542" y="1748708"/>
                  </a:lnTo>
                  <a:lnTo>
                    <a:pt x="150389" y="1782495"/>
                  </a:lnTo>
                  <a:lnTo>
                    <a:pt x="182984" y="1814102"/>
                  </a:lnTo>
                  <a:lnTo>
                    <a:pt x="218167" y="1843386"/>
                  </a:lnTo>
                  <a:lnTo>
                    <a:pt x="255775" y="1870200"/>
                  </a:lnTo>
                  <a:lnTo>
                    <a:pt x="295650" y="1894401"/>
                  </a:lnTo>
                  <a:lnTo>
                    <a:pt x="337628" y="1915845"/>
                  </a:lnTo>
                  <a:lnTo>
                    <a:pt x="381551" y="1934385"/>
                  </a:lnTo>
                  <a:lnTo>
                    <a:pt x="427256" y="1949879"/>
                  </a:lnTo>
                  <a:lnTo>
                    <a:pt x="474583" y="1962182"/>
                  </a:lnTo>
                  <a:lnTo>
                    <a:pt x="523371" y="1971148"/>
                  </a:lnTo>
                  <a:lnTo>
                    <a:pt x="573460" y="1976634"/>
                  </a:lnTo>
                  <a:lnTo>
                    <a:pt x="624687" y="1978494"/>
                  </a:lnTo>
                  <a:lnTo>
                    <a:pt x="1556232" y="1978494"/>
                  </a:lnTo>
                  <a:lnTo>
                    <a:pt x="1556232" y="561200"/>
                  </a:lnTo>
                  <a:lnTo>
                    <a:pt x="1554161" y="515179"/>
                  </a:lnTo>
                  <a:lnTo>
                    <a:pt x="1548054" y="470182"/>
                  </a:lnTo>
                  <a:lnTo>
                    <a:pt x="1538074" y="426353"/>
                  </a:lnTo>
                  <a:lnTo>
                    <a:pt x="1524379" y="383836"/>
                  </a:lnTo>
                  <a:lnTo>
                    <a:pt x="1507131" y="342776"/>
                  </a:lnTo>
                  <a:lnTo>
                    <a:pt x="1486491" y="303318"/>
                  </a:lnTo>
                  <a:lnTo>
                    <a:pt x="1462619" y="265605"/>
                  </a:lnTo>
                  <a:lnTo>
                    <a:pt x="1435677" y="229784"/>
                  </a:lnTo>
                  <a:lnTo>
                    <a:pt x="1405824" y="195997"/>
                  </a:lnTo>
                  <a:lnTo>
                    <a:pt x="1373222" y="164390"/>
                  </a:lnTo>
                  <a:lnTo>
                    <a:pt x="1338031" y="135107"/>
                  </a:lnTo>
                  <a:lnTo>
                    <a:pt x="1300412" y="108293"/>
                  </a:lnTo>
                  <a:lnTo>
                    <a:pt x="1260526" y="84092"/>
                  </a:lnTo>
                  <a:lnTo>
                    <a:pt x="1218534" y="62649"/>
                  </a:lnTo>
                  <a:lnTo>
                    <a:pt x="1174595" y="44108"/>
                  </a:lnTo>
                  <a:lnTo>
                    <a:pt x="1128872" y="28615"/>
                  </a:lnTo>
                  <a:lnTo>
                    <a:pt x="1081524" y="16312"/>
                  </a:lnTo>
                  <a:lnTo>
                    <a:pt x="1032712" y="7346"/>
                  </a:lnTo>
                  <a:lnTo>
                    <a:pt x="982598" y="1860"/>
                  </a:lnTo>
                  <a:lnTo>
                    <a:pt x="931341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23">
              <a:extLst>
                <a:ext uri="{FF2B5EF4-FFF2-40B4-BE49-F238E27FC236}">
                  <a16:creationId xmlns:a16="http://schemas.microsoft.com/office/drawing/2014/main" xmlns="" id="{D7569CBA-7172-4110-916E-533D315B29D9}"/>
                </a:ext>
              </a:extLst>
            </p:cNvPr>
            <p:cNvSpPr/>
            <p:nvPr/>
          </p:nvSpPr>
          <p:spPr>
            <a:xfrm>
              <a:off x="400011" y="4044493"/>
              <a:ext cx="1978660" cy="1398270"/>
            </a:xfrm>
            <a:custGeom>
              <a:avLst/>
              <a:gdLst/>
              <a:ahLst/>
              <a:cxnLst/>
              <a:rect l="l" t="t" r="r" b="b"/>
              <a:pathLst>
                <a:path w="1978660" h="1398270">
                  <a:moveTo>
                    <a:pt x="1978304" y="0"/>
                  </a:moveTo>
                  <a:lnTo>
                    <a:pt x="561187" y="0"/>
                  </a:lnTo>
                  <a:lnTo>
                    <a:pt x="512747" y="2060"/>
                  </a:lnTo>
                  <a:lnTo>
                    <a:pt x="465454" y="8128"/>
                  </a:lnTo>
                  <a:lnTo>
                    <a:pt x="419477" y="18037"/>
                  </a:lnTo>
                  <a:lnTo>
                    <a:pt x="374985" y="31616"/>
                  </a:lnTo>
                  <a:lnTo>
                    <a:pt x="332145" y="48698"/>
                  </a:lnTo>
                  <a:lnTo>
                    <a:pt x="291125" y="69114"/>
                  </a:lnTo>
                  <a:lnTo>
                    <a:pt x="252093" y="92695"/>
                  </a:lnTo>
                  <a:lnTo>
                    <a:pt x="215218" y="119273"/>
                  </a:lnTo>
                  <a:lnTo>
                    <a:pt x="180668" y="148679"/>
                  </a:lnTo>
                  <a:lnTo>
                    <a:pt x="148610" y="180745"/>
                  </a:lnTo>
                  <a:lnTo>
                    <a:pt x="119213" y="215301"/>
                  </a:lnTo>
                  <a:lnTo>
                    <a:pt x="92645" y="252180"/>
                  </a:lnTo>
                  <a:lnTo>
                    <a:pt x="69074" y="291213"/>
                  </a:lnTo>
                  <a:lnTo>
                    <a:pt x="48669" y="332231"/>
                  </a:lnTo>
                  <a:lnTo>
                    <a:pt x="31596" y="375066"/>
                  </a:lnTo>
                  <a:lnTo>
                    <a:pt x="18025" y="419549"/>
                  </a:lnTo>
                  <a:lnTo>
                    <a:pt x="8123" y="465511"/>
                  </a:lnTo>
                  <a:lnTo>
                    <a:pt x="2058" y="512784"/>
                  </a:lnTo>
                  <a:lnTo>
                    <a:pt x="0" y="561200"/>
                  </a:lnTo>
                  <a:lnTo>
                    <a:pt x="0" y="1398066"/>
                  </a:lnTo>
                  <a:lnTo>
                    <a:pt x="1417104" y="1398066"/>
                  </a:lnTo>
                  <a:lnTo>
                    <a:pt x="1465544" y="1396006"/>
                  </a:lnTo>
                  <a:lnTo>
                    <a:pt x="1512837" y="1389937"/>
                  </a:lnTo>
                  <a:lnTo>
                    <a:pt x="1558814" y="1380029"/>
                  </a:lnTo>
                  <a:lnTo>
                    <a:pt x="1603307" y="1366450"/>
                  </a:lnTo>
                  <a:lnTo>
                    <a:pt x="1646148" y="1349368"/>
                  </a:lnTo>
                  <a:lnTo>
                    <a:pt x="1687169" y="1328952"/>
                  </a:lnTo>
                  <a:lnTo>
                    <a:pt x="1726201" y="1305371"/>
                  </a:lnTo>
                  <a:lnTo>
                    <a:pt x="1763077" y="1278793"/>
                  </a:lnTo>
                  <a:lnTo>
                    <a:pt x="1797629" y="1249387"/>
                  </a:lnTo>
                  <a:lnTo>
                    <a:pt x="1829687" y="1217321"/>
                  </a:lnTo>
                  <a:lnTo>
                    <a:pt x="1859085" y="1182765"/>
                  </a:lnTo>
                  <a:lnTo>
                    <a:pt x="1885654" y="1145885"/>
                  </a:lnTo>
                  <a:lnTo>
                    <a:pt x="1909226" y="1106853"/>
                  </a:lnTo>
                  <a:lnTo>
                    <a:pt x="1929633" y="1065834"/>
                  </a:lnTo>
                  <a:lnTo>
                    <a:pt x="1946706" y="1023000"/>
                  </a:lnTo>
                  <a:lnTo>
                    <a:pt x="1960278" y="978517"/>
                  </a:lnTo>
                  <a:lnTo>
                    <a:pt x="1970180" y="932555"/>
                  </a:lnTo>
                  <a:lnTo>
                    <a:pt x="1976245" y="885281"/>
                  </a:lnTo>
                  <a:lnTo>
                    <a:pt x="1978304" y="836866"/>
                  </a:lnTo>
                  <a:lnTo>
                    <a:pt x="1978304" y="0"/>
                  </a:lnTo>
                  <a:close/>
                </a:path>
              </a:pathLst>
            </a:custGeom>
            <a:solidFill>
              <a:srgbClr val="C3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24">
              <a:extLst>
                <a:ext uri="{FF2B5EF4-FFF2-40B4-BE49-F238E27FC236}">
                  <a16:creationId xmlns:a16="http://schemas.microsoft.com/office/drawing/2014/main" xmlns="" id="{343911CD-6FB1-41D6-9BBE-9AB120397836}"/>
                </a:ext>
              </a:extLst>
            </p:cNvPr>
            <p:cNvSpPr/>
            <p:nvPr/>
          </p:nvSpPr>
          <p:spPr>
            <a:xfrm>
              <a:off x="981316" y="1990661"/>
              <a:ext cx="1398270" cy="1978660"/>
            </a:xfrm>
            <a:custGeom>
              <a:avLst/>
              <a:gdLst/>
              <a:ahLst/>
              <a:cxnLst/>
              <a:rect l="l" t="t" r="r" b="b"/>
              <a:pathLst>
                <a:path w="1398270" h="1978660">
                  <a:moveTo>
                    <a:pt x="836688" y="0"/>
                  </a:moveTo>
                  <a:lnTo>
                    <a:pt x="0" y="0"/>
                  </a:lnTo>
                  <a:lnTo>
                    <a:pt x="0" y="1417281"/>
                  </a:lnTo>
                  <a:lnTo>
                    <a:pt x="2058" y="1465699"/>
                  </a:lnTo>
                  <a:lnTo>
                    <a:pt x="8123" y="1512973"/>
                  </a:lnTo>
                  <a:lnTo>
                    <a:pt x="18025" y="1558937"/>
                  </a:lnTo>
                  <a:lnTo>
                    <a:pt x="31596" y="1603420"/>
                  </a:lnTo>
                  <a:lnTo>
                    <a:pt x="48669" y="1646255"/>
                  </a:lnTo>
                  <a:lnTo>
                    <a:pt x="69075" y="1687274"/>
                  </a:lnTo>
                  <a:lnTo>
                    <a:pt x="92646" y="1726306"/>
                  </a:lnTo>
                  <a:lnTo>
                    <a:pt x="119214" y="1763185"/>
                  </a:lnTo>
                  <a:lnTo>
                    <a:pt x="148611" y="1797742"/>
                  </a:lnTo>
                  <a:lnTo>
                    <a:pt x="180670" y="1829807"/>
                  </a:lnTo>
                  <a:lnTo>
                    <a:pt x="215221" y="1859212"/>
                  </a:lnTo>
                  <a:lnTo>
                    <a:pt x="252096" y="1885789"/>
                  </a:lnTo>
                  <a:lnTo>
                    <a:pt x="291129" y="1909370"/>
                  </a:lnTo>
                  <a:lnTo>
                    <a:pt x="332150" y="1929785"/>
                  </a:lnTo>
                  <a:lnTo>
                    <a:pt x="374991" y="1946866"/>
                  </a:lnTo>
                  <a:lnTo>
                    <a:pt x="419485" y="1960445"/>
                  </a:lnTo>
                  <a:lnTo>
                    <a:pt x="465463" y="1970353"/>
                  </a:lnTo>
                  <a:lnTo>
                    <a:pt x="512757" y="1976421"/>
                  </a:lnTo>
                  <a:lnTo>
                    <a:pt x="561200" y="1978482"/>
                  </a:lnTo>
                  <a:lnTo>
                    <a:pt x="1397876" y="1978482"/>
                  </a:lnTo>
                  <a:lnTo>
                    <a:pt x="1397876" y="561187"/>
                  </a:lnTo>
                  <a:lnTo>
                    <a:pt x="1395815" y="512772"/>
                  </a:lnTo>
                  <a:lnTo>
                    <a:pt x="1389747" y="465499"/>
                  </a:lnTo>
                  <a:lnTo>
                    <a:pt x="1379839" y="419537"/>
                  </a:lnTo>
                  <a:lnTo>
                    <a:pt x="1366259" y="375055"/>
                  </a:lnTo>
                  <a:lnTo>
                    <a:pt x="1349178" y="332221"/>
                  </a:lnTo>
                  <a:lnTo>
                    <a:pt x="1328762" y="291204"/>
                  </a:lnTo>
                  <a:lnTo>
                    <a:pt x="1305181" y="252172"/>
                  </a:lnTo>
                  <a:lnTo>
                    <a:pt x="1278603" y="215293"/>
                  </a:lnTo>
                  <a:lnTo>
                    <a:pt x="1249198" y="180738"/>
                  </a:lnTo>
                  <a:lnTo>
                    <a:pt x="1217133" y="148673"/>
                  </a:lnTo>
                  <a:lnTo>
                    <a:pt x="1182576" y="119268"/>
                  </a:lnTo>
                  <a:lnTo>
                    <a:pt x="1145698" y="92691"/>
                  </a:lnTo>
                  <a:lnTo>
                    <a:pt x="1106666" y="69111"/>
                  </a:lnTo>
                  <a:lnTo>
                    <a:pt x="1065649" y="48696"/>
                  </a:lnTo>
                  <a:lnTo>
                    <a:pt x="1022815" y="31615"/>
                  </a:lnTo>
                  <a:lnTo>
                    <a:pt x="978334" y="18036"/>
                  </a:lnTo>
                  <a:lnTo>
                    <a:pt x="932373" y="8128"/>
                  </a:lnTo>
                  <a:lnTo>
                    <a:pt x="885102" y="2060"/>
                  </a:lnTo>
                  <a:lnTo>
                    <a:pt x="836688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25">
              <a:extLst>
                <a:ext uri="{FF2B5EF4-FFF2-40B4-BE49-F238E27FC236}">
                  <a16:creationId xmlns:a16="http://schemas.microsoft.com/office/drawing/2014/main" xmlns="" id="{68267E70-71F7-4161-9602-6AA205B63283}"/>
                </a:ext>
              </a:extLst>
            </p:cNvPr>
            <p:cNvSpPr/>
            <p:nvPr/>
          </p:nvSpPr>
          <p:spPr>
            <a:xfrm>
              <a:off x="2454389" y="2571089"/>
              <a:ext cx="1978660" cy="1398270"/>
            </a:xfrm>
            <a:custGeom>
              <a:avLst/>
              <a:gdLst/>
              <a:ahLst/>
              <a:cxnLst/>
              <a:rect l="l" t="t" r="r" b="b"/>
              <a:pathLst>
                <a:path w="1978660" h="1398270">
                  <a:moveTo>
                    <a:pt x="1978304" y="0"/>
                  </a:moveTo>
                  <a:lnTo>
                    <a:pt x="561187" y="0"/>
                  </a:lnTo>
                  <a:lnTo>
                    <a:pt x="512772" y="2060"/>
                  </a:lnTo>
                  <a:lnTo>
                    <a:pt x="465499" y="8128"/>
                  </a:lnTo>
                  <a:lnTo>
                    <a:pt x="419537" y="18037"/>
                  </a:lnTo>
                  <a:lnTo>
                    <a:pt x="375055" y="31616"/>
                  </a:lnTo>
                  <a:lnTo>
                    <a:pt x="332221" y="48698"/>
                  </a:lnTo>
                  <a:lnTo>
                    <a:pt x="291204" y="69114"/>
                  </a:lnTo>
                  <a:lnTo>
                    <a:pt x="252172" y="92695"/>
                  </a:lnTo>
                  <a:lnTo>
                    <a:pt x="215293" y="119273"/>
                  </a:lnTo>
                  <a:lnTo>
                    <a:pt x="180738" y="148679"/>
                  </a:lnTo>
                  <a:lnTo>
                    <a:pt x="148673" y="180745"/>
                  </a:lnTo>
                  <a:lnTo>
                    <a:pt x="119268" y="215301"/>
                  </a:lnTo>
                  <a:lnTo>
                    <a:pt x="92691" y="252180"/>
                  </a:lnTo>
                  <a:lnTo>
                    <a:pt x="69111" y="291213"/>
                  </a:lnTo>
                  <a:lnTo>
                    <a:pt x="48696" y="332231"/>
                  </a:lnTo>
                  <a:lnTo>
                    <a:pt x="31615" y="375066"/>
                  </a:lnTo>
                  <a:lnTo>
                    <a:pt x="18036" y="419549"/>
                  </a:lnTo>
                  <a:lnTo>
                    <a:pt x="8128" y="465511"/>
                  </a:lnTo>
                  <a:lnTo>
                    <a:pt x="2060" y="512784"/>
                  </a:lnTo>
                  <a:lnTo>
                    <a:pt x="0" y="561200"/>
                  </a:lnTo>
                  <a:lnTo>
                    <a:pt x="0" y="1398054"/>
                  </a:lnTo>
                  <a:lnTo>
                    <a:pt x="1417116" y="1398054"/>
                  </a:lnTo>
                  <a:lnTo>
                    <a:pt x="1465557" y="1395993"/>
                  </a:lnTo>
                  <a:lnTo>
                    <a:pt x="1512849" y="1389925"/>
                  </a:lnTo>
                  <a:lnTo>
                    <a:pt x="1558826" y="1380017"/>
                  </a:lnTo>
                  <a:lnTo>
                    <a:pt x="1603319" y="1366438"/>
                  </a:lnTo>
                  <a:lnTo>
                    <a:pt x="1646159" y="1349357"/>
                  </a:lnTo>
                  <a:lnTo>
                    <a:pt x="1687179" y="1328942"/>
                  </a:lnTo>
                  <a:lnTo>
                    <a:pt x="1726210" y="1305362"/>
                  </a:lnTo>
                  <a:lnTo>
                    <a:pt x="1763085" y="1278785"/>
                  </a:lnTo>
                  <a:lnTo>
                    <a:pt x="1797636" y="1249380"/>
                  </a:lnTo>
                  <a:lnTo>
                    <a:pt x="1829693" y="1217315"/>
                  </a:lnTo>
                  <a:lnTo>
                    <a:pt x="1859090" y="1182760"/>
                  </a:lnTo>
                  <a:lnTo>
                    <a:pt x="1885658" y="1145882"/>
                  </a:lnTo>
                  <a:lnTo>
                    <a:pt x="1909229" y="1106850"/>
                  </a:lnTo>
                  <a:lnTo>
                    <a:pt x="1929635" y="1065832"/>
                  </a:lnTo>
                  <a:lnTo>
                    <a:pt x="1946707" y="1022998"/>
                  </a:lnTo>
                  <a:lnTo>
                    <a:pt x="1960279" y="978516"/>
                  </a:lnTo>
                  <a:lnTo>
                    <a:pt x="1970181" y="932554"/>
                  </a:lnTo>
                  <a:lnTo>
                    <a:pt x="1976245" y="885281"/>
                  </a:lnTo>
                  <a:lnTo>
                    <a:pt x="1978304" y="836866"/>
                  </a:lnTo>
                  <a:lnTo>
                    <a:pt x="1978304" y="0"/>
                  </a:lnTo>
                  <a:close/>
                </a:path>
              </a:pathLst>
            </a:custGeom>
            <a:solidFill>
              <a:srgbClr val="C3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6">
              <a:extLst>
                <a:ext uri="{FF2B5EF4-FFF2-40B4-BE49-F238E27FC236}">
                  <a16:creationId xmlns:a16="http://schemas.microsoft.com/office/drawing/2014/main" xmlns="" id="{79CA81F8-7C8D-4BA1-BF7C-C78BA0D4FDC7}"/>
                </a:ext>
              </a:extLst>
            </p:cNvPr>
            <p:cNvSpPr/>
            <p:nvPr/>
          </p:nvSpPr>
          <p:spPr>
            <a:xfrm>
              <a:off x="1212569" y="4050766"/>
              <a:ext cx="1159510" cy="1053465"/>
            </a:xfrm>
            <a:custGeom>
              <a:avLst/>
              <a:gdLst/>
              <a:ahLst/>
              <a:cxnLst/>
              <a:rect l="l" t="t" r="r" b="b"/>
              <a:pathLst>
                <a:path w="1159510" h="1053464">
                  <a:moveTo>
                    <a:pt x="1159473" y="0"/>
                  </a:moveTo>
                  <a:lnTo>
                    <a:pt x="268263" y="0"/>
                  </a:lnTo>
                  <a:lnTo>
                    <a:pt x="222185" y="3384"/>
                  </a:lnTo>
                  <a:lnTo>
                    <a:pt x="179583" y="13098"/>
                  </a:lnTo>
                  <a:lnTo>
                    <a:pt x="140758" y="28483"/>
                  </a:lnTo>
                  <a:lnTo>
                    <a:pt x="106012" y="48879"/>
                  </a:lnTo>
                  <a:lnTo>
                    <a:pt x="75644" y="73626"/>
                  </a:lnTo>
                  <a:lnTo>
                    <a:pt x="49954" y="102065"/>
                  </a:lnTo>
                  <a:lnTo>
                    <a:pt x="13815" y="167382"/>
                  </a:lnTo>
                  <a:lnTo>
                    <a:pt x="0" y="239555"/>
                  </a:lnTo>
                  <a:lnTo>
                    <a:pt x="2214" y="276565"/>
                  </a:lnTo>
                  <a:lnTo>
                    <a:pt x="26393" y="349131"/>
                  </a:lnTo>
                  <a:lnTo>
                    <a:pt x="48957" y="383369"/>
                  </a:lnTo>
                  <a:lnTo>
                    <a:pt x="78906" y="415366"/>
                  </a:lnTo>
                  <a:lnTo>
                    <a:pt x="702298" y="981760"/>
                  </a:lnTo>
                  <a:lnTo>
                    <a:pt x="737515" y="1008968"/>
                  </a:lnTo>
                  <a:lnTo>
                    <a:pt x="775201" y="1029466"/>
                  </a:lnTo>
                  <a:lnTo>
                    <a:pt x="814628" y="1043529"/>
                  </a:lnTo>
                  <a:lnTo>
                    <a:pt x="855071" y="1051429"/>
                  </a:lnTo>
                  <a:lnTo>
                    <a:pt x="895806" y="1053439"/>
                  </a:lnTo>
                  <a:lnTo>
                    <a:pt x="936105" y="1049833"/>
                  </a:lnTo>
                  <a:lnTo>
                    <a:pt x="975243" y="1040884"/>
                  </a:lnTo>
                  <a:lnTo>
                    <a:pt x="1012495" y="1026864"/>
                  </a:lnTo>
                  <a:lnTo>
                    <a:pt x="1047135" y="1008047"/>
                  </a:lnTo>
                  <a:lnTo>
                    <a:pt x="1078436" y="984707"/>
                  </a:lnTo>
                  <a:lnTo>
                    <a:pt x="1105674" y="957115"/>
                  </a:lnTo>
                  <a:lnTo>
                    <a:pt x="1128123" y="925545"/>
                  </a:lnTo>
                  <a:lnTo>
                    <a:pt x="1145056" y="890271"/>
                  </a:lnTo>
                  <a:lnTo>
                    <a:pt x="1155748" y="851565"/>
                  </a:lnTo>
                  <a:lnTo>
                    <a:pt x="1159473" y="809701"/>
                  </a:lnTo>
                  <a:lnTo>
                    <a:pt x="1159473" y="0"/>
                  </a:lnTo>
                  <a:close/>
                </a:path>
              </a:pathLst>
            </a:custGeom>
            <a:solidFill>
              <a:srgbClr val="921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7">
              <a:extLst>
                <a:ext uri="{FF2B5EF4-FFF2-40B4-BE49-F238E27FC236}">
                  <a16:creationId xmlns:a16="http://schemas.microsoft.com/office/drawing/2014/main" xmlns="" id="{5776DFD0-8DE2-4521-80F9-002C29BB8D6E}"/>
                </a:ext>
              </a:extLst>
            </p:cNvPr>
            <p:cNvSpPr/>
            <p:nvPr/>
          </p:nvSpPr>
          <p:spPr>
            <a:xfrm>
              <a:off x="1212581" y="2910156"/>
              <a:ext cx="1161415" cy="1056640"/>
            </a:xfrm>
            <a:custGeom>
              <a:avLst/>
              <a:gdLst/>
              <a:ahLst/>
              <a:cxnLst/>
              <a:rect l="l" t="t" r="r" b="b"/>
              <a:pathLst>
                <a:path w="1161414" h="1056639">
                  <a:moveTo>
                    <a:pt x="855408" y="0"/>
                  </a:moveTo>
                  <a:lnTo>
                    <a:pt x="813196" y="3780"/>
                  </a:lnTo>
                  <a:lnTo>
                    <a:pt x="771444" y="13356"/>
                  </a:lnTo>
                  <a:lnTo>
                    <a:pt x="730814" y="28976"/>
                  </a:lnTo>
                  <a:lnTo>
                    <a:pt x="691966" y="50891"/>
                  </a:lnTo>
                  <a:lnTo>
                    <a:pt x="655562" y="79347"/>
                  </a:lnTo>
                  <a:lnTo>
                    <a:pt x="87174" y="596466"/>
                  </a:lnTo>
                  <a:lnTo>
                    <a:pt x="55902" y="629582"/>
                  </a:lnTo>
                  <a:lnTo>
                    <a:pt x="31823" y="664918"/>
                  </a:lnTo>
                  <a:lnTo>
                    <a:pt x="14662" y="701872"/>
                  </a:lnTo>
                  <a:lnTo>
                    <a:pt x="4145" y="739843"/>
                  </a:lnTo>
                  <a:lnTo>
                    <a:pt x="0" y="778230"/>
                  </a:lnTo>
                  <a:lnTo>
                    <a:pt x="1951" y="816433"/>
                  </a:lnTo>
                  <a:lnTo>
                    <a:pt x="9725" y="853849"/>
                  </a:lnTo>
                  <a:lnTo>
                    <a:pt x="23048" y="889879"/>
                  </a:lnTo>
                  <a:lnTo>
                    <a:pt x="41647" y="923921"/>
                  </a:lnTo>
                  <a:lnTo>
                    <a:pt x="65247" y="955374"/>
                  </a:lnTo>
                  <a:lnTo>
                    <a:pt x="93575" y="983637"/>
                  </a:lnTo>
                  <a:lnTo>
                    <a:pt x="126357" y="1008109"/>
                  </a:lnTo>
                  <a:lnTo>
                    <a:pt x="163319" y="1028189"/>
                  </a:lnTo>
                  <a:lnTo>
                    <a:pt x="204187" y="1043276"/>
                  </a:lnTo>
                  <a:lnTo>
                    <a:pt x="248687" y="1052769"/>
                  </a:lnTo>
                  <a:lnTo>
                    <a:pt x="296546" y="1056066"/>
                  </a:lnTo>
                  <a:lnTo>
                    <a:pt x="1160972" y="1056066"/>
                  </a:lnTo>
                  <a:lnTo>
                    <a:pt x="1160972" y="269708"/>
                  </a:lnTo>
                  <a:lnTo>
                    <a:pt x="1157344" y="226171"/>
                  </a:lnTo>
                  <a:lnTo>
                    <a:pt x="1146903" y="185691"/>
                  </a:lnTo>
                  <a:lnTo>
                    <a:pt x="1130308" y="148517"/>
                  </a:lnTo>
                  <a:lnTo>
                    <a:pt x="1108222" y="114897"/>
                  </a:lnTo>
                  <a:lnTo>
                    <a:pt x="1081306" y="85080"/>
                  </a:lnTo>
                  <a:lnTo>
                    <a:pt x="1050222" y="59316"/>
                  </a:lnTo>
                  <a:lnTo>
                    <a:pt x="1015629" y="37854"/>
                  </a:lnTo>
                  <a:lnTo>
                    <a:pt x="978190" y="20942"/>
                  </a:lnTo>
                  <a:lnTo>
                    <a:pt x="938566" y="8829"/>
                  </a:lnTo>
                  <a:lnTo>
                    <a:pt x="897418" y="1766"/>
                  </a:lnTo>
                  <a:lnTo>
                    <a:pt x="855408" y="0"/>
                  </a:lnTo>
                  <a:close/>
                </a:path>
              </a:pathLst>
            </a:custGeom>
            <a:solidFill>
              <a:srgbClr val="2D2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28">
              <a:extLst>
                <a:ext uri="{FF2B5EF4-FFF2-40B4-BE49-F238E27FC236}">
                  <a16:creationId xmlns:a16="http://schemas.microsoft.com/office/drawing/2014/main" xmlns="" id="{3E3E89B8-6DB2-4846-90C1-FE389220A383}"/>
                </a:ext>
              </a:extLst>
            </p:cNvPr>
            <p:cNvSpPr/>
            <p:nvPr/>
          </p:nvSpPr>
          <p:spPr>
            <a:xfrm>
              <a:off x="2457792" y="2904797"/>
              <a:ext cx="1061720" cy="1061720"/>
            </a:xfrm>
            <a:custGeom>
              <a:avLst/>
              <a:gdLst/>
              <a:ahLst/>
              <a:cxnLst/>
              <a:rect l="l" t="t" r="r" b="b"/>
              <a:pathLst>
                <a:path w="1061720" h="1061720">
                  <a:moveTo>
                    <a:pt x="261396" y="0"/>
                  </a:moveTo>
                  <a:lnTo>
                    <a:pt x="221444" y="3928"/>
                  </a:lnTo>
                  <a:lnTo>
                    <a:pt x="182643" y="13688"/>
                  </a:lnTo>
                  <a:lnTo>
                    <a:pt x="145713" y="28981"/>
                  </a:lnTo>
                  <a:lnTo>
                    <a:pt x="111371" y="49509"/>
                  </a:lnTo>
                  <a:lnTo>
                    <a:pt x="80339" y="74975"/>
                  </a:lnTo>
                  <a:lnTo>
                    <a:pt x="53336" y="105080"/>
                  </a:lnTo>
                  <a:lnTo>
                    <a:pt x="31080" y="139526"/>
                  </a:lnTo>
                  <a:lnTo>
                    <a:pt x="14293" y="178016"/>
                  </a:lnTo>
                  <a:lnTo>
                    <a:pt x="3693" y="220252"/>
                  </a:lnTo>
                  <a:lnTo>
                    <a:pt x="0" y="265935"/>
                  </a:lnTo>
                  <a:lnTo>
                    <a:pt x="0" y="1061425"/>
                  </a:lnTo>
                  <a:lnTo>
                    <a:pt x="795286" y="1061425"/>
                  </a:lnTo>
                  <a:lnTo>
                    <a:pt x="840962" y="1057732"/>
                  </a:lnTo>
                  <a:lnTo>
                    <a:pt x="883193" y="1047135"/>
                  </a:lnTo>
                  <a:lnTo>
                    <a:pt x="921679" y="1030351"/>
                  </a:lnTo>
                  <a:lnTo>
                    <a:pt x="956124" y="1008101"/>
                  </a:lnTo>
                  <a:lnTo>
                    <a:pt x="986229" y="981104"/>
                  </a:lnTo>
                  <a:lnTo>
                    <a:pt x="1011697" y="950079"/>
                  </a:lnTo>
                  <a:lnTo>
                    <a:pt x="1032228" y="915744"/>
                  </a:lnTo>
                  <a:lnTo>
                    <a:pt x="1047526" y="878821"/>
                  </a:lnTo>
                  <a:lnTo>
                    <a:pt x="1057293" y="840026"/>
                  </a:lnTo>
                  <a:lnTo>
                    <a:pt x="1061230" y="800081"/>
                  </a:lnTo>
                  <a:lnTo>
                    <a:pt x="1059039" y="759704"/>
                  </a:lnTo>
                  <a:lnTo>
                    <a:pt x="1050423" y="719615"/>
                  </a:lnTo>
                  <a:lnTo>
                    <a:pt x="1035084" y="680532"/>
                  </a:lnTo>
                  <a:lnTo>
                    <a:pt x="1012723" y="643175"/>
                  </a:lnTo>
                  <a:lnTo>
                    <a:pt x="983043" y="608263"/>
                  </a:lnTo>
                  <a:lnTo>
                    <a:pt x="453224" y="78254"/>
                  </a:lnTo>
                  <a:lnTo>
                    <a:pt x="418314" y="48557"/>
                  </a:lnTo>
                  <a:lnTo>
                    <a:pt x="380957" y="26181"/>
                  </a:lnTo>
                  <a:lnTo>
                    <a:pt x="341871" y="10828"/>
                  </a:lnTo>
                  <a:lnTo>
                    <a:pt x="301778" y="2200"/>
                  </a:lnTo>
                  <a:lnTo>
                    <a:pt x="261396" y="0"/>
                  </a:lnTo>
                  <a:close/>
                </a:path>
              </a:pathLst>
            </a:custGeom>
            <a:solidFill>
              <a:srgbClr val="921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29">
              <a:extLst>
                <a:ext uri="{FF2B5EF4-FFF2-40B4-BE49-F238E27FC236}">
                  <a16:creationId xmlns:a16="http://schemas.microsoft.com/office/drawing/2014/main" xmlns="" id="{304F09CE-0A31-4B60-990E-205085FE4C42}"/>
                </a:ext>
              </a:extLst>
            </p:cNvPr>
            <p:cNvSpPr/>
            <p:nvPr/>
          </p:nvSpPr>
          <p:spPr>
            <a:xfrm>
              <a:off x="2456268" y="4050766"/>
              <a:ext cx="1125220" cy="1045844"/>
            </a:xfrm>
            <a:custGeom>
              <a:avLst/>
              <a:gdLst/>
              <a:ahLst/>
              <a:cxnLst/>
              <a:rect l="l" t="t" r="r" b="b"/>
              <a:pathLst>
                <a:path w="1125220" h="1045845">
                  <a:moveTo>
                    <a:pt x="831697" y="0"/>
                  </a:moveTo>
                  <a:lnTo>
                    <a:pt x="8128" y="0"/>
                  </a:lnTo>
                  <a:lnTo>
                    <a:pt x="0" y="7556"/>
                  </a:lnTo>
                  <a:lnTo>
                    <a:pt x="0" y="773163"/>
                  </a:lnTo>
                  <a:lnTo>
                    <a:pt x="3583" y="817126"/>
                  </a:lnTo>
                  <a:lnTo>
                    <a:pt x="13897" y="858004"/>
                  </a:lnTo>
                  <a:lnTo>
                    <a:pt x="30290" y="895544"/>
                  </a:lnTo>
                  <a:lnTo>
                    <a:pt x="52107" y="929495"/>
                  </a:lnTo>
                  <a:lnTo>
                    <a:pt x="78696" y="959606"/>
                  </a:lnTo>
                  <a:lnTo>
                    <a:pt x="109404" y="985626"/>
                  </a:lnTo>
                  <a:lnTo>
                    <a:pt x="143577" y="1007302"/>
                  </a:lnTo>
                  <a:lnTo>
                    <a:pt x="180563" y="1024383"/>
                  </a:lnTo>
                  <a:lnTo>
                    <a:pt x="219709" y="1036618"/>
                  </a:lnTo>
                  <a:lnTo>
                    <a:pt x="260360" y="1043755"/>
                  </a:lnTo>
                  <a:lnTo>
                    <a:pt x="301865" y="1045543"/>
                  </a:lnTo>
                  <a:lnTo>
                    <a:pt x="343569" y="1041730"/>
                  </a:lnTo>
                  <a:lnTo>
                    <a:pt x="384821" y="1032065"/>
                  </a:lnTo>
                  <a:lnTo>
                    <a:pt x="424966" y="1016296"/>
                  </a:lnTo>
                  <a:lnTo>
                    <a:pt x="463352" y="994172"/>
                  </a:lnTo>
                  <a:lnTo>
                    <a:pt x="499325" y="965441"/>
                  </a:lnTo>
                  <a:lnTo>
                    <a:pt x="1038517" y="464185"/>
                  </a:lnTo>
                  <a:lnTo>
                    <a:pt x="1069423" y="430743"/>
                  </a:lnTo>
                  <a:lnTo>
                    <a:pt x="1093222" y="395058"/>
                  </a:lnTo>
                  <a:lnTo>
                    <a:pt x="1110184" y="357738"/>
                  </a:lnTo>
                  <a:lnTo>
                    <a:pt x="1120581" y="319389"/>
                  </a:lnTo>
                  <a:lnTo>
                    <a:pt x="1124683" y="280620"/>
                  </a:lnTo>
                  <a:lnTo>
                    <a:pt x="1122760" y="242036"/>
                  </a:lnTo>
                  <a:lnTo>
                    <a:pt x="1115083" y="204246"/>
                  </a:lnTo>
                  <a:lnTo>
                    <a:pt x="1101923" y="167855"/>
                  </a:lnTo>
                  <a:lnTo>
                    <a:pt x="1083549" y="133473"/>
                  </a:lnTo>
                  <a:lnTo>
                    <a:pt x="1060233" y="101704"/>
                  </a:lnTo>
                  <a:lnTo>
                    <a:pt x="1032246" y="73158"/>
                  </a:lnTo>
                  <a:lnTo>
                    <a:pt x="999856" y="48440"/>
                  </a:lnTo>
                  <a:lnTo>
                    <a:pt x="963336" y="28158"/>
                  </a:lnTo>
                  <a:lnTo>
                    <a:pt x="922956" y="12919"/>
                  </a:lnTo>
                  <a:lnTo>
                    <a:pt x="878986" y="3331"/>
                  </a:lnTo>
                  <a:lnTo>
                    <a:pt x="831697" y="0"/>
                  </a:lnTo>
                  <a:close/>
                </a:path>
              </a:pathLst>
            </a:custGeom>
            <a:solidFill>
              <a:srgbClr val="2D2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30">
            <a:extLst>
              <a:ext uri="{FF2B5EF4-FFF2-40B4-BE49-F238E27FC236}">
                <a16:creationId xmlns:a16="http://schemas.microsoft.com/office/drawing/2014/main" xmlns="" id="{EC7520F9-4D0C-4BDF-A5D9-9A4F2E463FE6}"/>
              </a:ext>
            </a:extLst>
          </p:cNvPr>
          <p:cNvSpPr txBox="1"/>
          <p:nvPr/>
        </p:nvSpPr>
        <p:spPr>
          <a:xfrm>
            <a:off x="6014147" y="2809555"/>
            <a:ext cx="1456443" cy="5690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315595" algn="r">
              <a:lnSpc>
                <a:spcPts val="1070"/>
              </a:lnSpc>
              <a:spcBef>
                <a:spcPts val="135"/>
              </a:spcBef>
            </a:pPr>
            <a:r>
              <a:rPr sz="1100" b="1" spc="70" dirty="0">
                <a:solidFill>
                  <a:srgbClr val="FFFFFF"/>
                </a:solidFill>
                <a:latin typeface="Trebuchet MS"/>
                <a:cs typeface="Trebuchet MS"/>
              </a:rPr>
              <a:t>PEMBINA  </a:t>
            </a:r>
            <a:r>
              <a:rPr sz="1100" b="1" spc="2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11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45" dirty="0">
                <a:solidFill>
                  <a:srgbClr val="FFFFFF"/>
                </a:solidFill>
                <a:latin typeface="Trebuchet MS"/>
                <a:cs typeface="Trebuchet MS"/>
              </a:rPr>
              <a:t>TINGKAT </a:t>
            </a:r>
            <a:r>
              <a:rPr sz="11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7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100" b="1" spc="60" dirty="0">
                <a:solidFill>
                  <a:srgbClr val="FFFFFF"/>
                </a:solidFill>
                <a:latin typeface="Trebuchet MS"/>
                <a:cs typeface="Trebuchet MS"/>
              </a:rPr>
              <a:t>ABU</a:t>
            </a:r>
            <a:r>
              <a:rPr sz="1100" b="1" spc="1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100" b="1" spc="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b="1" spc="25" dirty="0">
                <a:solidFill>
                  <a:srgbClr val="FFFFFF"/>
                </a:solidFill>
                <a:latin typeface="Trebuchet MS"/>
                <a:cs typeface="Trebuchet MS"/>
              </a:rPr>
              <a:t>TEN</a:t>
            </a:r>
            <a:endParaRPr sz="1100" dirty="0">
              <a:latin typeface="Trebuchet MS"/>
              <a:cs typeface="Trebuchet MS"/>
            </a:endParaRPr>
          </a:p>
          <a:p>
            <a:pPr marR="9525" algn="r">
              <a:lnSpc>
                <a:spcPts val="1035"/>
              </a:lnSpc>
            </a:pPr>
            <a:r>
              <a:rPr sz="1100" b="1" spc="55" dirty="0">
                <a:solidFill>
                  <a:srgbClr val="FFFFFF"/>
                </a:solidFill>
                <a:latin typeface="Trebuchet MS"/>
                <a:cs typeface="Trebuchet MS"/>
              </a:rPr>
              <a:t>/K</a:t>
            </a:r>
            <a:r>
              <a:rPr sz="1100" b="1" spc="10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b="1" spc="-35" dirty="0">
                <a:solidFill>
                  <a:srgbClr val="FFFFFF"/>
                </a:solidFill>
                <a:latin typeface="Trebuchet MS"/>
                <a:cs typeface="Trebuchet MS"/>
              </a:rPr>
              <a:t>TA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26" name="object 31">
            <a:extLst>
              <a:ext uri="{FF2B5EF4-FFF2-40B4-BE49-F238E27FC236}">
                <a16:creationId xmlns:a16="http://schemas.microsoft.com/office/drawing/2014/main" xmlns="" id="{E8A2A947-1E56-4A4E-9365-596283BDBE43}"/>
              </a:ext>
            </a:extLst>
          </p:cNvPr>
          <p:cNvSpPr txBox="1"/>
          <p:nvPr/>
        </p:nvSpPr>
        <p:spPr>
          <a:xfrm>
            <a:off x="6157612" y="3650609"/>
            <a:ext cx="1365645" cy="704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ts val="1075"/>
              </a:lnSpc>
              <a:spcBef>
                <a:spcPts val="90"/>
              </a:spcBef>
            </a:pPr>
            <a:r>
              <a:rPr sz="1100" b="1" spc="70" dirty="0">
                <a:solidFill>
                  <a:srgbClr val="FFFFFF"/>
                </a:solidFill>
                <a:latin typeface="Trebuchet MS"/>
                <a:cs typeface="Trebuchet MS"/>
              </a:rPr>
              <a:t>PRODUSEN</a:t>
            </a:r>
            <a:endParaRPr sz="1100" dirty="0">
              <a:latin typeface="Trebuchet MS"/>
              <a:cs typeface="Trebuchet MS"/>
            </a:endParaRPr>
          </a:p>
          <a:p>
            <a:pPr marL="12700" marR="5080" indent="391160" algn="r">
              <a:lnSpc>
                <a:spcPts val="1070"/>
              </a:lnSpc>
              <a:spcBef>
                <a:spcPts val="40"/>
              </a:spcBef>
            </a:pPr>
            <a:r>
              <a:rPr sz="1100" b="1" spc="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b="1" spc="-20" dirty="0">
                <a:solidFill>
                  <a:srgbClr val="FFFFFF"/>
                </a:solidFill>
                <a:latin typeface="Trebuchet MS"/>
                <a:cs typeface="Trebuchet MS"/>
              </a:rPr>
              <a:t>ATA  </a:t>
            </a:r>
            <a:r>
              <a:rPr sz="1100" b="1" spc="70" dirty="0">
                <a:solidFill>
                  <a:srgbClr val="FFFFFF"/>
                </a:solidFill>
                <a:latin typeface="Trebuchet MS"/>
                <a:cs typeface="Trebuchet MS"/>
              </a:rPr>
              <a:t>TING</a:t>
            </a:r>
            <a:r>
              <a:rPr sz="1100" b="1" spc="6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100" b="1" spc="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b="1" spc="-40" dirty="0">
                <a:solidFill>
                  <a:srgbClr val="FFFFFF"/>
                </a:solidFill>
                <a:latin typeface="Trebuchet MS"/>
                <a:cs typeface="Trebuchet MS"/>
              </a:rPr>
              <a:t>T  </a:t>
            </a:r>
            <a:r>
              <a:rPr sz="1100" b="1" spc="7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100" b="1" spc="60" dirty="0">
                <a:solidFill>
                  <a:srgbClr val="FFFFFF"/>
                </a:solidFill>
                <a:latin typeface="Trebuchet MS"/>
                <a:cs typeface="Trebuchet MS"/>
              </a:rPr>
              <a:t>ABU</a:t>
            </a:r>
            <a:r>
              <a:rPr sz="1100" b="1" spc="1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100" b="1" spc="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b="1" spc="25" dirty="0">
                <a:solidFill>
                  <a:srgbClr val="FFFFFF"/>
                </a:solidFill>
                <a:latin typeface="Trebuchet MS"/>
                <a:cs typeface="Trebuchet MS"/>
              </a:rPr>
              <a:t>TEN</a:t>
            </a:r>
            <a:endParaRPr sz="1100" dirty="0">
              <a:latin typeface="Trebuchet MS"/>
              <a:cs typeface="Trebuchet MS"/>
            </a:endParaRPr>
          </a:p>
          <a:p>
            <a:pPr marR="9525" algn="r">
              <a:lnSpc>
                <a:spcPts val="1035"/>
              </a:lnSpc>
            </a:pPr>
            <a:r>
              <a:rPr sz="1100" b="1" spc="55" dirty="0">
                <a:solidFill>
                  <a:srgbClr val="FFFFFF"/>
                </a:solidFill>
                <a:latin typeface="Trebuchet MS"/>
                <a:cs typeface="Trebuchet MS"/>
              </a:rPr>
              <a:t>/K</a:t>
            </a:r>
            <a:r>
              <a:rPr sz="1100" b="1" spc="10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b="1" spc="-35" dirty="0">
                <a:solidFill>
                  <a:srgbClr val="FFFFFF"/>
                </a:solidFill>
                <a:latin typeface="Trebuchet MS"/>
                <a:cs typeface="Trebuchet MS"/>
              </a:rPr>
              <a:t>TA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27" name="object 32">
            <a:extLst>
              <a:ext uri="{FF2B5EF4-FFF2-40B4-BE49-F238E27FC236}">
                <a16:creationId xmlns:a16="http://schemas.microsoft.com/office/drawing/2014/main" xmlns="" id="{08ADA08A-976A-4CDE-88EF-B1048CAC7DD6}"/>
              </a:ext>
            </a:extLst>
          </p:cNvPr>
          <p:cNvSpPr txBox="1"/>
          <p:nvPr/>
        </p:nvSpPr>
        <p:spPr>
          <a:xfrm>
            <a:off x="7785070" y="3674791"/>
            <a:ext cx="795020" cy="4405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ts val="1070"/>
              </a:lnSpc>
              <a:spcBef>
                <a:spcPts val="135"/>
              </a:spcBef>
            </a:pPr>
            <a:r>
              <a:rPr sz="1100" b="1" spc="30" dirty="0">
                <a:solidFill>
                  <a:srgbClr val="FFFFFF"/>
                </a:solidFill>
                <a:latin typeface="Trebuchet MS"/>
                <a:cs typeface="Trebuchet MS"/>
              </a:rPr>
              <a:t>WALIDATA  </a:t>
            </a:r>
            <a:r>
              <a:rPr sz="1100" b="1" spc="95" dirty="0">
                <a:solidFill>
                  <a:srgbClr val="FFFFFF"/>
                </a:solidFill>
                <a:latin typeface="Trebuchet MS"/>
                <a:cs typeface="Trebuchet MS"/>
              </a:rPr>
              <a:t>PENDUKUNG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28" name="object 33">
            <a:extLst>
              <a:ext uri="{FF2B5EF4-FFF2-40B4-BE49-F238E27FC236}">
                <a16:creationId xmlns:a16="http://schemas.microsoft.com/office/drawing/2014/main" xmlns="" id="{1FB11B5E-A531-4D53-AAAD-C78928AF6E04}"/>
              </a:ext>
            </a:extLst>
          </p:cNvPr>
          <p:cNvSpPr txBox="1"/>
          <p:nvPr/>
        </p:nvSpPr>
        <p:spPr>
          <a:xfrm>
            <a:off x="7838531" y="2813356"/>
            <a:ext cx="1205903" cy="5815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ts val="1070"/>
              </a:lnSpc>
              <a:spcBef>
                <a:spcPts val="135"/>
              </a:spcBef>
            </a:pPr>
            <a:r>
              <a:rPr sz="1100" b="1" spc="30" dirty="0">
                <a:solidFill>
                  <a:srgbClr val="FFFFFF"/>
                </a:solidFill>
                <a:latin typeface="Trebuchet MS"/>
                <a:cs typeface="Trebuchet MS"/>
              </a:rPr>
              <a:t>WALIDATA  </a:t>
            </a:r>
            <a:r>
              <a:rPr sz="1100" b="1" spc="45" dirty="0">
                <a:solidFill>
                  <a:srgbClr val="FFFFFF"/>
                </a:solidFill>
                <a:latin typeface="Trebuchet MS"/>
                <a:cs typeface="Trebuchet MS"/>
              </a:rPr>
              <a:t>TINGKAT  </a:t>
            </a:r>
            <a:r>
              <a:rPr sz="1100" b="1" spc="7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100" b="1" spc="60" dirty="0">
                <a:solidFill>
                  <a:srgbClr val="FFFFFF"/>
                </a:solidFill>
                <a:latin typeface="Trebuchet MS"/>
                <a:cs typeface="Trebuchet MS"/>
              </a:rPr>
              <a:t>ABU</a:t>
            </a:r>
            <a:r>
              <a:rPr sz="1100" b="1" spc="1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100" b="1" spc="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b="1" spc="25" dirty="0">
                <a:solidFill>
                  <a:srgbClr val="FFFFFF"/>
                </a:solidFill>
                <a:latin typeface="Trebuchet MS"/>
                <a:cs typeface="Trebuchet MS"/>
              </a:rPr>
              <a:t>TEN/  KOTA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29" name="object 34">
            <a:extLst>
              <a:ext uri="{FF2B5EF4-FFF2-40B4-BE49-F238E27FC236}">
                <a16:creationId xmlns:a16="http://schemas.microsoft.com/office/drawing/2014/main" xmlns="" id="{A23AF298-C95B-4BED-BBC0-408A75D9967F}"/>
              </a:ext>
            </a:extLst>
          </p:cNvPr>
          <p:cNvSpPr txBox="1"/>
          <p:nvPr/>
        </p:nvSpPr>
        <p:spPr>
          <a:xfrm>
            <a:off x="5606601" y="1660798"/>
            <a:ext cx="1703683" cy="58753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ts val="1070"/>
              </a:lnSpc>
              <a:spcBef>
                <a:spcPts val="135"/>
              </a:spcBef>
            </a:pPr>
            <a:r>
              <a:rPr sz="1400" b="1" spc="95" dirty="0">
                <a:solidFill>
                  <a:srgbClr val="FFFFFF"/>
                </a:solidFill>
                <a:latin typeface="Trebuchet MS"/>
              </a:rPr>
              <a:t>Merekomendasikan  metodologi  pengumpulan dan  perencanaan data</a:t>
            </a:r>
          </a:p>
        </p:txBody>
      </p:sp>
      <p:sp>
        <p:nvSpPr>
          <p:cNvPr id="130" name="object 35">
            <a:extLst>
              <a:ext uri="{FF2B5EF4-FFF2-40B4-BE49-F238E27FC236}">
                <a16:creationId xmlns:a16="http://schemas.microsoft.com/office/drawing/2014/main" xmlns="" id="{173F642B-C2BC-4032-BF97-2E01D8CE3C43}"/>
              </a:ext>
            </a:extLst>
          </p:cNvPr>
          <p:cNvSpPr txBox="1"/>
          <p:nvPr/>
        </p:nvSpPr>
        <p:spPr>
          <a:xfrm>
            <a:off x="4770227" y="4320698"/>
            <a:ext cx="1835929" cy="58753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ts val="1070"/>
              </a:lnSpc>
              <a:spcBef>
                <a:spcPts val="135"/>
              </a:spcBef>
            </a:pPr>
            <a:r>
              <a:rPr sz="1400" b="1" spc="65" dirty="0">
                <a:solidFill>
                  <a:srgbClr val="FFFFFF"/>
                </a:solidFill>
                <a:latin typeface="Trebuchet MS"/>
                <a:cs typeface="Trebuchet MS"/>
              </a:rPr>
              <a:t>Menghasilkan  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data </a:t>
            </a: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sesuai  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Prinsip </a:t>
            </a:r>
            <a:r>
              <a:rPr sz="1400" b="1" spc="70" dirty="0">
                <a:solidFill>
                  <a:srgbClr val="FFFFFF"/>
                </a:solidFill>
                <a:latin typeface="Trebuchet MS"/>
                <a:cs typeface="Trebuchet MS"/>
              </a:rPr>
              <a:t>SDI</a:t>
            </a:r>
            <a:r>
              <a:rPr sz="14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FFFFF"/>
                </a:solidFill>
                <a:latin typeface="Trebuchet MS"/>
                <a:cs typeface="Trebuchet MS"/>
              </a:rPr>
              <a:t>yang  </a:t>
            </a:r>
            <a:r>
              <a:rPr sz="1400" b="1" spc="45" dirty="0">
                <a:solidFill>
                  <a:srgbClr val="FFFFFF"/>
                </a:solidFill>
                <a:latin typeface="Trebuchet MS"/>
                <a:cs typeface="Trebuchet MS"/>
              </a:rPr>
              <a:t>mengacu </a:t>
            </a:r>
            <a:r>
              <a:rPr sz="1400" b="1" spc="80" dirty="0">
                <a:solidFill>
                  <a:srgbClr val="FFFFFF"/>
                </a:solidFill>
                <a:latin typeface="Trebuchet MS"/>
                <a:cs typeface="Trebuchet MS"/>
              </a:rPr>
              <a:t>pada  </a:t>
            </a: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Daftar </a:t>
            </a:r>
            <a:r>
              <a:rPr sz="1400" b="1" spc="60" dirty="0">
                <a:solidFill>
                  <a:srgbClr val="FFFFFF"/>
                </a:solidFill>
                <a:latin typeface="Trebuchet MS"/>
                <a:cs typeface="Trebuchet MS"/>
              </a:rPr>
              <a:t>Data  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Pusat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31" name="object 36">
            <a:extLst>
              <a:ext uri="{FF2B5EF4-FFF2-40B4-BE49-F238E27FC236}">
                <a16:creationId xmlns:a16="http://schemas.microsoft.com/office/drawing/2014/main" xmlns="" id="{B5800028-B1C7-4E97-9807-9AA583D6ADEF}"/>
              </a:ext>
            </a:extLst>
          </p:cNvPr>
          <p:cNvSpPr txBox="1"/>
          <p:nvPr/>
        </p:nvSpPr>
        <p:spPr>
          <a:xfrm>
            <a:off x="8500198" y="5053255"/>
            <a:ext cx="1401070" cy="4406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ts val="1075"/>
              </a:lnSpc>
              <a:spcBef>
                <a:spcPts val="90"/>
              </a:spcBef>
            </a:pP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Membantu</a:t>
            </a:r>
            <a:endParaRPr sz="1400" dirty="0">
              <a:latin typeface="Trebuchet MS"/>
              <a:cs typeface="Trebuchet MS"/>
            </a:endParaRPr>
          </a:p>
          <a:p>
            <a:pPr marL="113030" marR="5080" indent="199390" algn="r">
              <a:lnSpc>
                <a:spcPts val="1070"/>
              </a:lnSpc>
              <a:spcBef>
                <a:spcPts val="40"/>
              </a:spcBef>
            </a:pPr>
            <a:r>
              <a:rPr sz="1400" b="1" spc="45" dirty="0">
                <a:solidFill>
                  <a:srgbClr val="FFFFFF"/>
                </a:solidFill>
                <a:latin typeface="Trebuchet MS"/>
                <a:cs typeface="Trebuchet MS"/>
              </a:rPr>
              <a:t>tugas  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400" b="1" spc="45" dirty="0">
                <a:solidFill>
                  <a:srgbClr val="FFFFFF"/>
                </a:solidFill>
                <a:latin typeface="Trebuchet MS"/>
                <a:cs typeface="Trebuchet MS"/>
              </a:rPr>
              <a:t>alidata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60" name="object 37">
            <a:extLst>
              <a:ext uri="{FF2B5EF4-FFF2-40B4-BE49-F238E27FC236}">
                <a16:creationId xmlns:a16="http://schemas.microsoft.com/office/drawing/2014/main" xmlns="" id="{CADFC94D-6045-4E8A-9F1E-4F17CB5DB53E}"/>
              </a:ext>
            </a:extLst>
          </p:cNvPr>
          <p:cNvSpPr/>
          <p:nvPr/>
        </p:nvSpPr>
        <p:spPr>
          <a:xfrm>
            <a:off x="5705697" y="5407055"/>
            <a:ext cx="1747520" cy="405765"/>
          </a:xfrm>
          <a:custGeom>
            <a:avLst/>
            <a:gdLst/>
            <a:ahLst/>
            <a:cxnLst/>
            <a:rect l="l" t="t" r="r" b="b"/>
            <a:pathLst>
              <a:path w="1747520" h="405765">
                <a:moveTo>
                  <a:pt x="1544383" y="0"/>
                </a:moveTo>
                <a:lnTo>
                  <a:pt x="202692" y="0"/>
                </a:lnTo>
                <a:lnTo>
                  <a:pt x="156214" y="5353"/>
                </a:lnTo>
                <a:lnTo>
                  <a:pt x="113550" y="20603"/>
                </a:lnTo>
                <a:lnTo>
                  <a:pt x="75915" y="44532"/>
                </a:lnTo>
                <a:lnTo>
                  <a:pt x="44527" y="75923"/>
                </a:lnTo>
                <a:lnTo>
                  <a:pt x="20600" y="113560"/>
                </a:lnTo>
                <a:lnTo>
                  <a:pt x="5352" y="156226"/>
                </a:lnTo>
                <a:lnTo>
                  <a:pt x="0" y="202704"/>
                </a:lnTo>
                <a:lnTo>
                  <a:pt x="5352" y="249182"/>
                </a:lnTo>
                <a:lnTo>
                  <a:pt x="20600" y="291848"/>
                </a:lnTo>
                <a:lnTo>
                  <a:pt x="44527" y="329486"/>
                </a:lnTo>
                <a:lnTo>
                  <a:pt x="75915" y="360877"/>
                </a:lnTo>
                <a:lnTo>
                  <a:pt x="113550" y="384806"/>
                </a:lnTo>
                <a:lnTo>
                  <a:pt x="156214" y="400055"/>
                </a:lnTo>
                <a:lnTo>
                  <a:pt x="202692" y="405409"/>
                </a:lnTo>
                <a:lnTo>
                  <a:pt x="1544383" y="405409"/>
                </a:lnTo>
                <a:lnTo>
                  <a:pt x="1590861" y="400055"/>
                </a:lnTo>
                <a:lnTo>
                  <a:pt x="1633527" y="384806"/>
                </a:lnTo>
                <a:lnTo>
                  <a:pt x="1671164" y="360877"/>
                </a:lnTo>
                <a:lnTo>
                  <a:pt x="1702556" y="329486"/>
                </a:lnTo>
                <a:lnTo>
                  <a:pt x="1726485" y="291848"/>
                </a:lnTo>
                <a:lnTo>
                  <a:pt x="1741734" y="249182"/>
                </a:lnTo>
                <a:lnTo>
                  <a:pt x="1747088" y="202704"/>
                </a:lnTo>
                <a:lnTo>
                  <a:pt x="1741734" y="156226"/>
                </a:lnTo>
                <a:lnTo>
                  <a:pt x="1726485" y="113560"/>
                </a:lnTo>
                <a:lnTo>
                  <a:pt x="1702556" y="75923"/>
                </a:lnTo>
                <a:lnTo>
                  <a:pt x="1671164" y="44532"/>
                </a:lnTo>
                <a:lnTo>
                  <a:pt x="1633527" y="20603"/>
                </a:lnTo>
                <a:lnTo>
                  <a:pt x="1590861" y="5353"/>
                </a:lnTo>
                <a:lnTo>
                  <a:pt x="1544383" y="0"/>
                </a:lnTo>
                <a:close/>
              </a:path>
            </a:pathLst>
          </a:custGeom>
          <a:solidFill>
            <a:srgbClr val="C3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38">
            <a:extLst>
              <a:ext uri="{FF2B5EF4-FFF2-40B4-BE49-F238E27FC236}">
                <a16:creationId xmlns:a16="http://schemas.microsoft.com/office/drawing/2014/main" xmlns="" id="{D3C67308-6BBB-4C8C-9A37-207C48DBDAF9}"/>
              </a:ext>
            </a:extLst>
          </p:cNvPr>
          <p:cNvSpPr txBox="1"/>
          <p:nvPr/>
        </p:nvSpPr>
        <p:spPr>
          <a:xfrm>
            <a:off x="5876578" y="5419458"/>
            <a:ext cx="163215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8425">
              <a:lnSpc>
                <a:spcPct val="100000"/>
              </a:lnSpc>
              <a:spcBef>
                <a:spcPts val="105"/>
              </a:spcBef>
            </a:pPr>
            <a:r>
              <a:rPr sz="1100" b="1" spc="25" dirty="0">
                <a:solidFill>
                  <a:srgbClr val="FFFFFF"/>
                </a:solidFill>
                <a:latin typeface="Trebuchet MS"/>
                <a:cs typeface="Trebuchet MS"/>
              </a:rPr>
              <a:t>SEKRETARIAT </a:t>
            </a:r>
            <a:r>
              <a:rPr sz="1100" b="1" spc="85" dirty="0">
                <a:solidFill>
                  <a:srgbClr val="FFFFFF"/>
                </a:solidFill>
                <a:latin typeface="Trebuchet MS"/>
                <a:cs typeface="Trebuchet MS"/>
              </a:rPr>
              <a:t>SDI  </a:t>
            </a:r>
            <a:r>
              <a:rPr sz="1100" b="1" spc="60" dirty="0">
                <a:solidFill>
                  <a:srgbClr val="FFFFFF"/>
                </a:solidFill>
                <a:latin typeface="Trebuchet MS"/>
                <a:cs typeface="Trebuchet MS"/>
              </a:rPr>
              <a:t>TINGKAT</a:t>
            </a:r>
            <a:r>
              <a:rPr sz="11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60" dirty="0">
                <a:solidFill>
                  <a:srgbClr val="FFFFFF"/>
                </a:solidFill>
                <a:latin typeface="Trebuchet MS"/>
                <a:cs typeface="Trebuchet MS"/>
              </a:rPr>
              <a:t>KAB/KOTA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62" name="object 39">
            <a:extLst>
              <a:ext uri="{FF2B5EF4-FFF2-40B4-BE49-F238E27FC236}">
                <a16:creationId xmlns:a16="http://schemas.microsoft.com/office/drawing/2014/main" xmlns="" id="{787B668C-3270-4B37-A46F-FC09D71F76E3}"/>
              </a:ext>
            </a:extLst>
          </p:cNvPr>
          <p:cNvSpPr txBox="1"/>
          <p:nvPr/>
        </p:nvSpPr>
        <p:spPr>
          <a:xfrm>
            <a:off x="9111822" y="2186743"/>
            <a:ext cx="1449780" cy="6630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3200"/>
              </a:lnSpc>
              <a:spcBef>
                <a:spcPts val="90"/>
              </a:spcBef>
            </a:pPr>
            <a:r>
              <a:rPr sz="1400" b="1" spc="95" dirty="0">
                <a:solidFill>
                  <a:srgbClr val="FFFFFF"/>
                </a:solidFill>
                <a:latin typeface="Trebuchet MS"/>
                <a:cs typeface="Trebuchet MS"/>
              </a:rPr>
              <a:t>Mengumpul</a:t>
            </a:r>
            <a:r>
              <a:rPr sz="1400" b="1" spc="6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400" b="1" spc="75" dirty="0">
                <a:solidFill>
                  <a:srgbClr val="FFFFFF"/>
                </a:solidFill>
                <a:latin typeface="Trebuchet MS"/>
                <a:cs typeface="Trebuchet MS"/>
              </a:rPr>
              <a:t>an  </a:t>
            </a:r>
            <a:r>
              <a:rPr sz="1400" b="1" spc="100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FFFFFF"/>
                </a:solidFill>
                <a:latin typeface="Trebuchet MS"/>
                <a:cs typeface="Trebuchet MS"/>
              </a:rPr>
              <a:t>memeriksa  </a:t>
            </a:r>
            <a:r>
              <a:rPr sz="1400" b="1" spc="8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64" name="object 59">
            <a:extLst>
              <a:ext uri="{FF2B5EF4-FFF2-40B4-BE49-F238E27FC236}">
                <a16:creationId xmlns:a16="http://schemas.microsoft.com/office/drawing/2014/main" xmlns="" id="{42CF5D0D-D5C6-4DA6-8485-4FA38AE06BC5}"/>
              </a:ext>
            </a:extLst>
          </p:cNvPr>
          <p:cNvSpPr txBox="1"/>
          <p:nvPr/>
        </p:nvSpPr>
        <p:spPr>
          <a:xfrm>
            <a:off x="10985812" y="3918509"/>
            <a:ext cx="9235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5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Menyebarluaskan</a:t>
            </a:r>
            <a:endParaRPr sz="14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66" name="object 60">
            <a:extLst>
              <a:ext uri="{FF2B5EF4-FFF2-40B4-BE49-F238E27FC236}">
                <a16:creationId xmlns:a16="http://schemas.microsoft.com/office/drawing/2014/main" xmlns="" id="{0289CE8A-6084-45E7-8E71-BF0DF51EB4BB}"/>
              </a:ext>
            </a:extLst>
          </p:cNvPr>
          <p:cNvSpPr txBox="1"/>
          <p:nvPr/>
        </p:nvSpPr>
        <p:spPr>
          <a:xfrm>
            <a:off x="9680729" y="5610766"/>
            <a:ext cx="1608126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PORTAL</a:t>
            </a:r>
            <a:r>
              <a:rPr sz="1600" b="1" spc="-1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600" b="1" spc="1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SDI</a:t>
            </a:r>
            <a:endParaRPr sz="1600" b="1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71" name="object 56">
            <a:extLst>
              <a:ext uri="{FF2B5EF4-FFF2-40B4-BE49-F238E27FC236}">
                <a16:creationId xmlns:a16="http://schemas.microsoft.com/office/drawing/2014/main" xmlns="" id="{AF9FEE55-87B7-4A03-802F-65A19F24EA7D}"/>
              </a:ext>
            </a:extLst>
          </p:cNvPr>
          <p:cNvSpPr/>
          <p:nvPr/>
        </p:nvSpPr>
        <p:spPr>
          <a:xfrm>
            <a:off x="10772748" y="2424671"/>
            <a:ext cx="177800" cy="3448050"/>
          </a:xfrm>
          <a:custGeom>
            <a:avLst/>
            <a:gdLst/>
            <a:ahLst/>
            <a:cxnLst/>
            <a:rect l="l" t="t" r="r" b="b"/>
            <a:pathLst>
              <a:path w="177800" h="3448050">
                <a:moveTo>
                  <a:pt x="177457" y="3447910"/>
                </a:moveTo>
                <a:lnTo>
                  <a:pt x="177457" y="120840"/>
                </a:lnTo>
                <a:lnTo>
                  <a:pt x="173690" y="73830"/>
                </a:lnTo>
                <a:lnTo>
                  <a:pt x="163414" y="35417"/>
                </a:lnTo>
                <a:lnTo>
                  <a:pt x="148160" y="9505"/>
                </a:lnTo>
                <a:lnTo>
                  <a:pt x="129463" y="0"/>
                </a:lnTo>
                <a:lnTo>
                  <a:pt x="96685" y="634"/>
                </a:lnTo>
                <a:lnTo>
                  <a:pt x="0" y="634"/>
                </a:lnTo>
              </a:path>
            </a:pathLst>
          </a:custGeom>
          <a:ln w="38100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57">
            <a:extLst>
              <a:ext uri="{FF2B5EF4-FFF2-40B4-BE49-F238E27FC236}">
                <a16:creationId xmlns:a16="http://schemas.microsoft.com/office/drawing/2014/main" xmlns="" id="{FFEA04E4-9224-46EB-BD50-8571EEB0ADF8}"/>
              </a:ext>
            </a:extLst>
          </p:cNvPr>
          <p:cNvSpPr/>
          <p:nvPr/>
        </p:nvSpPr>
        <p:spPr>
          <a:xfrm>
            <a:off x="10873127" y="5801828"/>
            <a:ext cx="154841" cy="1153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43">
            <a:extLst>
              <a:ext uri="{FF2B5EF4-FFF2-40B4-BE49-F238E27FC236}">
                <a16:creationId xmlns:a16="http://schemas.microsoft.com/office/drawing/2014/main" xmlns="" id="{5F79D390-9791-49DF-B6BB-DCB8810F13B2}"/>
              </a:ext>
            </a:extLst>
          </p:cNvPr>
          <p:cNvSpPr txBox="1"/>
          <p:nvPr/>
        </p:nvSpPr>
        <p:spPr>
          <a:xfrm>
            <a:off x="7975754" y="5916622"/>
            <a:ext cx="34099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120" dirty="0">
                <a:solidFill>
                  <a:srgbClr val="404041"/>
                </a:solidFill>
                <a:latin typeface="Trebuchet MS"/>
                <a:cs typeface="Trebuchet MS"/>
              </a:rPr>
              <a:t>Data </a:t>
            </a:r>
            <a:r>
              <a:rPr sz="1500" b="1" spc="125" dirty="0">
                <a:solidFill>
                  <a:srgbClr val="404041"/>
                </a:solidFill>
                <a:latin typeface="Trebuchet MS"/>
                <a:cs typeface="Trebuchet MS"/>
              </a:rPr>
              <a:t>yang </a:t>
            </a:r>
            <a:r>
              <a:rPr sz="1500" b="1" spc="105" dirty="0">
                <a:solidFill>
                  <a:srgbClr val="404041"/>
                </a:solidFill>
                <a:latin typeface="Trebuchet MS"/>
                <a:cs typeface="Trebuchet MS"/>
              </a:rPr>
              <a:t>sudah </a:t>
            </a:r>
            <a:r>
              <a:rPr sz="1500" b="1" spc="90" dirty="0">
                <a:solidFill>
                  <a:srgbClr val="404041"/>
                </a:solidFill>
                <a:latin typeface="Trebuchet MS"/>
                <a:cs typeface="Trebuchet MS"/>
              </a:rPr>
              <a:t>disebarluaskan  harus </a:t>
            </a:r>
            <a:r>
              <a:rPr sz="1500" b="1" spc="105" dirty="0">
                <a:solidFill>
                  <a:srgbClr val="404041"/>
                </a:solidFill>
                <a:latin typeface="Trebuchet MS"/>
                <a:cs typeface="Trebuchet MS"/>
              </a:rPr>
              <a:t>dapat </a:t>
            </a:r>
            <a:r>
              <a:rPr sz="1500" b="1" spc="90" dirty="0">
                <a:solidFill>
                  <a:srgbClr val="404041"/>
                </a:solidFill>
                <a:latin typeface="Trebuchet MS"/>
                <a:cs typeface="Trebuchet MS"/>
              </a:rPr>
              <a:t>diakses </a:t>
            </a:r>
            <a:r>
              <a:rPr sz="1500" b="1" spc="65" dirty="0">
                <a:solidFill>
                  <a:srgbClr val="404041"/>
                </a:solidFill>
                <a:latin typeface="Trebuchet MS"/>
                <a:cs typeface="Trebuchet MS"/>
              </a:rPr>
              <a:t>melalui</a:t>
            </a:r>
            <a:r>
              <a:rPr sz="1500" b="1" spc="-254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500" b="1" spc="45" dirty="0">
                <a:solidFill>
                  <a:srgbClr val="404041"/>
                </a:solidFill>
                <a:latin typeface="Trebuchet MS"/>
                <a:cs typeface="Trebuchet MS"/>
              </a:rPr>
              <a:t>Portal  </a:t>
            </a:r>
            <a:r>
              <a:rPr sz="1500" b="1" spc="65" dirty="0">
                <a:solidFill>
                  <a:srgbClr val="404041"/>
                </a:solidFill>
                <a:latin typeface="Trebuchet MS"/>
                <a:cs typeface="Trebuchet MS"/>
              </a:rPr>
              <a:t>Satu </a:t>
            </a:r>
            <a:r>
              <a:rPr sz="1500" b="1" spc="120" dirty="0">
                <a:solidFill>
                  <a:srgbClr val="404041"/>
                </a:solidFill>
                <a:latin typeface="Trebuchet MS"/>
                <a:cs typeface="Trebuchet MS"/>
              </a:rPr>
              <a:t>Data</a:t>
            </a:r>
            <a:r>
              <a:rPr sz="1500" b="1" spc="-45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500" b="1" spc="95" dirty="0">
                <a:solidFill>
                  <a:srgbClr val="404041"/>
                </a:solidFill>
                <a:latin typeface="Trebuchet MS"/>
                <a:cs typeface="Trebuchet MS"/>
              </a:rPr>
              <a:t>Indonesia</a:t>
            </a:r>
            <a:endParaRPr sz="1500" dirty="0"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96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-4.81481E-6 L 3.54167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8" grpId="0" animBg="1"/>
      <p:bldP spid="13" grpId="0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0" y="-587420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BA1F3-DFDF-4B31-9A74-8E71BE176AB7}"/>
              </a:ext>
            </a:extLst>
          </p:cNvPr>
          <p:cNvSpPr/>
          <p:nvPr/>
        </p:nvSpPr>
        <p:spPr>
          <a:xfrm>
            <a:off x="-282277" y="1789579"/>
            <a:ext cx="4929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algn="ctr">
              <a:lnSpc>
                <a:spcPct val="100000"/>
              </a:lnSpc>
              <a:spcBef>
                <a:spcPts val="100"/>
              </a:spcBef>
            </a:pPr>
            <a:r>
              <a:rPr lang="en-ID" sz="40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SATU </a:t>
            </a:r>
            <a:r>
              <a:rPr lang="en-ID" sz="4000" b="1" spc="13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DATA</a:t>
            </a:r>
            <a:r>
              <a:rPr lang="en-ID" sz="4000" b="1" spc="-10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ID" sz="4000" b="1" spc="21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INDONESIA</a:t>
            </a:r>
            <a:endParaRPr lang="en-ID" sz="40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35551F1-4444-4D7E-8856-48EA5133CA1E}"/>
              </a:ext>
            </a:extLst>
          </p:cNvPr>
          <p:cNvSpPr/>
          <p:nvPr/>
        </p:nvSpPr>
        <p:spPr>
          <a:xfrm>
            <a:off x="340716" y="1146495"/>
            <a:ext cx="452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PENYELENGGARAAN</a:t>
            </a: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xmlns="" id="{A3EE29BB-9ACC-4FCE-915F-5BB0651E4E78}"/>
              </a:ext>
            </a:extLst>
          </p:cNvPr>
          <p:cNvSpPr/>
          <p:nvPr/>
        </p:nvSpPr>
        <p:spPr>
          <a:xfrm>
            <a:off x="895135" y="-242540"/>
            <a:ext cx="2323462" cy="1607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xmlns="" id="{74A8CA13-EC9A-4D93-B78D-B418BC9CA9BB}"/>
              </a:ext>
            </a:extLst>
          </p:cNvPr>
          <p:cNvSpPr txBox="1"/>
          <p:nvPr/>
        </p:nvSpPr>
        <p:spPr>
          <a:xfrm>
            <a:off x="5655523" y="3595550"/>
            <a:ext cx="4416367" cy="511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</a:pP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Koordinator </a:t>
            </a:r>
            <a:r>
              <a:rPr sz="1500" b="1" spc="45" dirty="0">
                <a:solidFill>
                  <a:srgbClr val="FFFFFF"/>
                </a:solidFill>
                <a:latin typeface="Trebuchet MS"/>
                <a:cs typeface="Trebuchet MS"/>
              </a:rPr>
              <a:t>Forum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Satu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20" dirty="0">
                <a:solidFill>
                  <a:srgbClr val="FFFFFF"/>
                </a:solidFill>
                <a:latin typeface="Trebuchet MS"/>
                <a:cs typeface="Trebuchet MS"/>
              </a:rPr>
              <a:t>Data  </a:t>
            </a:r>
            <a:r>
              <a:rPr sz="1500" b="1" spc="95" dirty="0">
                <a:solidFill>
                  <a:srgbClr val="FFFFFF"/>
                </a:solidFill>
                <a:latin typeface="Trebuchet MS"/>
                <a:cs typeface="Trebuchet MS"/>
              </a:rPr>
              <a:t>Indonesia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Tingkat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Pusat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292" name="object 16">
            <a:extLst>
              <a:ext uri="{FF2B5EF4-FFF2-40B4-BE49-F238E27FC236}">
                <a16:creationId xmlns:a16="http://schemas.microsoft.com/office/drawing/2014/main" xmlns="" id="{F5990379-D4DC-408A-897A-B1574DEE0FDA}"/>
              </a:ext>
            </a:extLst>
          </p:cNvPr>
          <p:cNvSpPr txBox="1"/>
          <p:nvPr/>
        </p:nvSpPr>
        <p:spPr>
          <a:xfrm>
            <a:off x="666626" y="3381313"/>
            <a:ext cx="3768608" cy="2966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 marR="5080" indent="324485">
              <a:lnSpc>
                <a:spcPct val="101200"/>
              </a:lnSpc>
              <a:spcBef>
                <a:spcPts val="95"/>
              </a:spcBef>
            </a:pPr>
            <a:r>
              <a:rPr lang="en-US" sz="3200" b="1" spc="60" dirty="0" err="1">
                <a:solidFill>
                  <a:srgbClr val="C00000"/>
                </a:solidFill>
                <a:latin typeface="Trebuchet MS"/>
                <a:cs typeface="Trebuchet MS"/>
              </a:rPr>
              <a:t>Dalam</a:t>
            </a:r>
            <a:r>
              <a:rPr lang="en-US" sz="3200" b="1" spc="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3200" b="1" spc="60" dirty="0" err="1">
                <a:solidFill>
                  <a:srgbClr val="C00000"/>
                </a:solidFill>
                <a:latin typeface="Trebuchet MS"/>
                <a:cs typeface="Trebuchet MS"/>
              </a:rPr>
              <a:t>Penyelenggaran</a:t>
            </a:r>
            <a:r>
              <a:rPr lang="en-US" sz="3200" b="1" spc="60" dirty="0">
                <a:solidFill>
                  <a:srgbClr val="C00000"/>
                </a:solidFill>
                <a:latin typeface="Trebuchet MS"/>
                <a:cs typeface="Trebuchet MS"/>
              </a:rPr>
              <a:t> Satu Data, agar </a:t>
            </a:r>
            <a:r>
              <a:rPr lang="en-US" sz="3200" b="1" spc="60" dirty="0" err="1">
                <a:solidFill>
                  <a:srgbClr val="C00000"/>
                </a:solidFill>
                <a:latin typeface="Trebuchet MS"/>
                <a:cs typeface="Trebuchet MS"/>
              </a:rPr>
              <a:t>memenuhi</a:t>
            </a:r>
            <a:r>
              <a:rPr lang="en-US" sz="3200" b="1" spc="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3200" b="1" spc="60" dirty="0" err="1">
                <a:solidFill>
                  <a:srgbClr val="C00000"/>
                </a:solidFill>
                <a:latin typeface="Trebuchet MS"/>
                <a:cs typeface="Trebuchet MS"/>
              </a:rPr>
              <a:t>prinsip</a:t>
            </a:r>
            <a:r>
              <a:rPr lang="en-US" sz="3200" b="1" spc="60" dirty="0">
                <a:solidFill>
                  <a:srgbClr val="C00000"/>
                </a:solidFill>
                <a:latin typeface="Trebuchet MS"/>
                <a:cs typeface="Trebuchet MS"/>
              </a:rPr>
              <a:t> data, </a:t>
            </a:r>
            <a:r>
              <a:rPr lang="en-US" sz="3200" b="1" spc="60" dirty="0" err="1">
                <a:solidFill>
                  <a:srgbClr val="C00000"/>
                </a:solidFill>
                <a:latin typeface="Trebuchet MS"/>
                <a:cs typeface="Trebuchet MS"/>
              </a:rPr>
              <a:t>maka</a:t>
            </a:r>
            <a:r>
              <a:rPr lang="en-US" sz="3200" b="1" spc="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3200" b="1" spc="60" dirty="0" err="1">
                <a:solidFill>
                  <a:srgbClr val="C00000"/>
                </a:solidFill>
                <a:latin typeface="Trebuchet MS"/>
                <a:cs typeface="Trebuchet MS"/>
              </a:rPr>
              <a:t>harus</a:t>
            </a:r>
            <a:r>
              <a:rPr lang="en-US" sz="3200" b="1" spc="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3200" b="1" spc="60" dirty="0" err="1">
                <a:solidFill>
                  <a:srgbClr val="C00000"/>
                </a:solidFill>
                <a:latin typeface="Trebuchet MS"/>
                <a:cs typeface="Trebuchet MS"/>
              </a:rPr>
              <a:t>melalui</a:t>
            </a:r>
            <a:r>
              <a:rPr lang="en-US" sz="3200" b="1" spc="60" dirty="0">
                <a:solidFill>
                  <a:srgbClr val="C00000"/>
                </a:solidFill>
                <a:latin typeface="Trebuchet MS"/>
                <a:cs typeface="Trebuchet MS"/>
              </a:rPr>
              <a:t> :</a:t>
            </a:r>
            <a:endParaRPr sz="3200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91" name="object 3">
            <a:extLst>
              <a:ext uri="{FF2B5EF4-FFF2-40B4-BE49-F238E27FC236}">
                <a16:creationId xmlns:a16="http://schemas.microsoft.com/office/drawing/2014/main" xmlns="" id="{90573EB6-822F-4013-8D83-A0885E82FC16}"/>
              </a:ext>
            </a:extLst>
          </p:cNvPr>
          <p:cNvSpPr txBox="1">
            <a:spLocks/>
          </p:cNvSpPr>
          <p:nvPr/>
        </p:nvSpPr>
        <p:spPr>
          <a:xfrm>
            <a:off x="5021909" y="1725343"/>
            <a:ext cx="4523855" cy="1173463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ts val="8159"/>
              </a:lnSpc>
              <a:spcBef>
                <a:spcPts val="1575"/>
              </a:spcBef>
            </a:pPr>
            <a:r>
              <a:rPr lang="en-ID" sz="5400" spc="-585" dirty="0" err="1">
                <a:latin typeface="Arial" panose="020B0604020202020204" pitchFamily="34" charset="0"/>
                <a:cs typeface="Arial" panose="020B0604020202020204" pitchFamily="34" charset="0"/>
              </a:rPr>
              <a:t>Rekomendasi</a:t>
            </a:r>
            <a:endParaRPr lang="en-ID" sz="5400" spc="-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bject 3">
            <a:extLst>
              <a:ext uri="{FF2B5EF4-FFF2-40B4-BE49-F238E27FC236}">
                <a16:creationId xmlns:a16="http://schemas.microsoft.com/office/drawing/2014/main" xmlns="" id="{7A470322-46C4-4868-99AE-635641DD849E}"/>
              </a:ext>
            </a:extLst>
          </p:cNvPr>
          <p:cNvSpPr txBox="1">
            <a:spLocks/>
          </p:cNvSpPr>
          <p:nvPr/>
        </p:nvSpPr>
        <p:spPr>
          <a:xfrm>
            <a:off x="5382952" y="2893338"/>
            <a:ext cx="4162812" cy="1173463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ts val="8159"/>
              </a:lnSpc>
              <a:spcBef>
                <a:spcPts val="1575"/>
              </a:spcBef>
            </a:pPr>
            <a:r>
              <a:rPr lang="en-ID" sz="5400" spc="-509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ID" sz="5400" spc="-509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D" sz="5400" spc="-555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endParaRPr lang="en-ID" sz="5400" spc="-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bject 3">
            <a:extLst>
              <a:ext uri="{FF2B5EF4-FFF2-40B4-BE49-F238E27FC236}">
                <a16:creationId xmlns:a16="http://schemas.microsoft.com/office/drawing/2014/main" xmlns="" id="{54DDDB62-131D-45A3-A117-4B9E9A4CC834}"/>
              </a:ext>
            </a:extLst>
          </p:cNvPr>
          <p:cNvSpPr txBox="1">
            <a:spLocks/>
          </p:cNvSpPr>
          <p:nvPr/>
        </p:nvSpPr>
        <p:spPr>
          <a:xfrm>
            <a:off x="4961360" y="4243797"/>
            <a:ext cx="4259552" cy="1173463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ts val="8159"/>
              </a:lnSpc>
              <a:spcBef>
                <a:spcPts val="1575"/>
              </a:spcBef>
            </a:pPr>
            <a:r>
              <a:rPr lang="en-ID" sz="5400" spc="-520" dirty="0"/>
              <a:t> </a:t>
            </a:r>
            <a:r>
              <a:rPr lang="en-ID" sz="5400" spc="-330" dirty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254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-4.81481E-6 L 3.54167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8" grpId="0" animBg="1"/>
      <p:bldP spid="13" grpId="0"/>
      <p:bldP spid="36" grpId="0" animBg="1"/>
      <p:bldP spid="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5" name="object 5">
            <a:extLst>
              <a:ext uri="{FF2B5EF4-FFF2-40B4-BE49-F238E27FC236}">
                <a16:creationId xmlns:a16="http://schemas.microsoft.com/office/drawing/2014/main" xmlns="" id="{A3EE29BB-9ACC-4FCE-915F-5BB0651E4E78}"/>
              </a:ext>
            </a:extLst>
          </p:cNvPr>
          <p:cNvSpPr/>
          <p:nvPr/>
        </p:nvSpPr>
        <p:spPr>
          <a:xfrm>
            <a:off x="895135" y="-242540"/>
            <a:ext cx="2323462" cy="1607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xmlns="" id="{74A8CA13-EC9A-4D93-B78D-B418BC9CA9BB}"/>
              </a:ext>
            </a:extLst>
          </p:cNvPr>
          <p:cNvSpPr txBox="1"/>
          <p:nvPr/>
        </p:nvSpPr>
        <p:spPr>
          <a:xfrm>
            <a:off x="5655523" y="3595550"/>
            <a:ext cx="4416367" cy="511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</a:pP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Koordinator </a:t>
            </a:r>
            <a:r>
              <a:rPr sz="1500" b="1" spc="45" dirty="0">
                <a:solidFill>
                  <a:srgbClr val="FFFFFF"/>
                </a:solidFill>
                <a:latin typeface="Trebuchet MS"/>
                <a:cs typeface="Trebuchet MS"/>
              </a:rPr>
              <a:t>Forum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Satu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20" dirty="0">
                <a:solidFill>
                  <a:srgbClr val="FFFFFF"/>
                </a:solidFill>
                <a:latin typeface="Trebuchet MS"/>
                <a:cs typeface="Trebuchet MS"/>
              </a:rPr>
              <a:t>Data  </a:t>
            </a:r>
            <a:r>
              <a:rPr sz="1500" b="1" spc="95" dirty="0">
                <a:solidFill>
                  <a:srgbClr val="FFFFFF"/>
                </a:solidFill>
                <a:latin typeface="Trebuchet MS"/>
                <a:cs typeface="Trebuchet MS"/>
              </a:rPr>
              <a:t>Indonesia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Tingkat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Pusat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xmlns="" id="{F8A3193D-3E6D-4883-A6BF-D694F6C73406}"/>
              </a:ext>
            </a:extLst>
          </p:cNvPr>
          <p:cNvSpPr/>
          <p:nvPr/>
        </p:nvSpPr>
        <p:spPr>
          <a:xfrm>
            <a:off x="522731" y="1088136"/>
            <a:ext cx="8128000" cy="1184275"/>
          </a:xfrm>
          <a:custGeom>
            <a:avLst/>
            <a:gdLst/>
            <a:ahLst/>
            <a:cxnLst/>
            <a:rect l="l" t="t" r="r" b="b"/>
            <a:pathLst>
              <a:path w="8128000" h="1184275">
                <a:moveTo>
                  <a:pt x="7535418" y="0"/>
                </a:moveTo>
                <a:lnTo>
                  <a:pt x="7535418" y="296037"/>
                </a:lnTo>
                <a:lnTo>
                  <a:pt x="0" y="296037"/>
                </a:lnTo>
                <a:lnTo>
                  <a:pt x="0" y="888111"/>
                </a:lnTo>
                <a:lnTo>
                  <a:pt x="7535418" y="888111"/>
                </a:lnTo>
                <a:lnTo>
                  <a:pt x="7535418" y="1184148"/>
                </a:lnTo>
                <a:lnTo>
                  <a:pt x="8127492" y="592074"/>
                </a:lnTo>
                <a:lnTo>
                  <a:pt x="7535418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xmlns="" id="{68BE0C8C-B6B6-4D6B-B322-C4C1BF224D5B}"/>
              </a:ext>
            </a:extLst>
          </p:cNvPr>
          <p:cNvSpPr txBox="1"/>
          <p:nvPr/>
        </p:nvSpPr>
        <p:spPr>
          <a:xfrm>
            <a:off x="570991" y="1459179"/>
            <a:ext cx="2646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Pengajuan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Usulan</a:t>
            </a: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Rekomendasi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0" name="object 4">
            <a:extLst>
              <a:ext uri="{FF2B5EF4-FFF2-40B4-BE49-F238E27FC236}">
                <a16:creationId xmlns:a16="http://schemas.microsoft.com/office/drawing/2014/main" xmlns="" id="{9868A0B8-2C73-4AB9-925F-9889AC82296C}"/>
              </a:ext>
            </a:extLst>
          </p:cNvPr>
          <p:cNvGrpSpPr/>
          <p:nvPr/>
        </p:nvGrpSpPr>
        <p:grpSpPr>
          <a:xfrm>
            <a:off x="514794" y="1996122"/>
            <a:ext cx="3771265" cy="2658745"/>
            <a:chOff x="514794" y="1996122"/>
            <a:chExt cx="3771265" cy="2658745"/>
          </a:xfrm>
        </p:grpSpPr>
        <p:sp>
          <p:nvSpPr>
            <p:cNvPr id="42" name="object 5">
              <a:extLst>
                <a:ext uri="{FF2B5EF4-FFF2-40B4-BE49-F238E27FC236}">
                  <a16:creationId xmlns:a16="http://schemas.microsoft.com/office/drawing/2014/main" xmlns="" id="{B9F73EF4-2800-4503-BC05-4A8379EE187C}"/>
                </a:ext>
              </a:extLst>
            </p:cNvPr>
            <p:cNvSpPr/>
            <p:nvPr/>
          </p:nvSpPr>
          <p:spPr>
            <a:xfrm>
              <a:off x="522731" y="2004060"/>
              <a:ext cx="3755390" cy="2642870"/>
            </a:xfrm>
            <a:custGeom>
              <a:avLst/>
              <a:gdLst/>
              <a:ahLst/>
              <a:cxnLst/>
              <a:rect l="l" t="t" r="r" b="b"/>
              <a:pathLst>
                <a:path w="3755390" h="2642870">
                  <a:moveTo>
                    <a:pt x="3755136" y="0"/>
                  </a:moveTo>
                  <a:lnTo>
                    <a:pt x="0" y="0"/>
                  </a:lnTo>
                  <a:lnTo>
                    <a:pt x="0" y="2642616"/>
                  </a:lnTo>
                  <a:lnTo>
                    <a:pt x="3755136" y="2642616"/>
                  </a:lnTo>
                  <a:lnTo>
                    <a:pt x="3755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6">
              <a:extLst>
                <a:ext uri="{FF2B5EF4-FFF2-40B4-BE49-F238E27FC236}">
                  <a16:creationId xmlns:a16="http://schemas.microsoft.com/office/drawing/2014/main" xmlns="" id="{6544087D-60CD-41B4-A8DA-4408CCF4526E}"/>
                </a:ext>
              </a:extLst>
            </p:cNvPr>
            <p:cNvSpPr/>
            <p:nvPr/>
          </p:nvSpPr>
          <p:spPr>
            <a:xfrm>
              <a:off x="522731" y="2004060"/>
              <a:ext cx="3755390" cy="2642870"/>
            </a:xfrm>
            <a:custGeom>
              <a:avLst/>
              <a:gdLst/>
              <a:ahLst/>
              <a:cxnLst/>
              <a:rect l="l" t="t" r="r" b="b"/>
              <a:pathLst>
                <a:path w="3755390" h="2642870">
                  <a:moveTo>
                    <a:pt x="0" y="2642616"/>
                  </a:moveTo>
                  <a:lnTo>
                    <a:pt x="3755136" y="2642616"/>
                  </a:lnTo>
                  <a:lnTo>
                    <a:pt x="3755136" y="0"/>
                  </a:lnTo>
                  <a:lnTo>
                    <a:pt x="0" y="0"/>
                  </a:lnTo>
                  <a:lnTo>
                    <a:pt x="0" y="2642616"/>
                  </a:lnTo>
                  <a:close/>
                </a:path>
              </a:pathLst>
            </a:custGeom>
            <a:ln w="15875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7">
            <a:extLst>
              <a:ext uri="{FF2B5EF4-FFF2-40B4-BE49-F238E27FC236}">
                <a16:creationId xmlns:a16="http://schemas.microsoft.com/office/drawing/2014/main" xmlns="" id="{23941930-E91D-4F7F-A04D-8DEE707EF289}"/>
              </a:ext>
            </a:extLst>
          </p:cNvPr>
          <p:cNvSpPr txBox="1"/>
          <p:nvPr/>
        </p:nvSpPr>
        <p:spPr>
          <a:xfrm>
            <a:off x="522731" y="2004060"/>
            <a:ext cx="3755390" cy="2642870"/>
          </a:xfrm>
          <a:prstGeom prst="rect">
            <a:avLst/>
          </a:prstGeom>
          <a:ln w="15875">
            <a:solidFill>
              <a:srgbClr val="E38312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204"/>
              </a:spcBef>
            </a:pPr>
            <a:r>
              <a:rPr sz="1500" spc="-5" dirty="0">
                <a:latin typeface="Carlito"/>
                <a:cs typeface="Carlito"/>
              </a:rPr>
              <a:t>Diusulkan oleh</a:t>
            </a:r>
            <a:r>
              <a:rPr sz="1500" spc="-25" dirty="0">
                <a:latin typeface="Carlito"/>
                <a:cs typeface="Carlito"/>
              </a:rPr>
              <a:t> </a:t>
            </a:r>
            <a:r>
              <a:rPr sz="1500" spc="-5" dirty="0">
                <a:latin typeface="Carlito"/>
                <a:cs typeface="Carlito"/>
              </a:rPr>
              <a:t>OPD</a:t>
            </a:r>
            <a:endParaRPr sz="1500">
              <a:latin typeface="Carlito"/>
              <a:cs typeface="Carlito"/>
            </a:endParaRPr>
          </a:p>
          <a:p>
            <a:pPr marL="57150" marR="506095">
              <a:lnSpc>
                <a:spcPts val="1639"/>
              </a:lnSpc>
              <a:spcBef>
                <a:spcPts val="680"/>
              </a:spcBef>
            </a:pPr>
            <a:r>
              <a:rPr sz="1500" spc="-5" dirty="0">
                <a:latin typeface="Carlito"/>
                <a:cs typeface="Carlito"/>
              </a:rPr>
              <a:t>Diusulkan </a:t>
            </a:r>
            <a:r>
              <a:rPr sz="1500" dirty="0">
                <a:latin typeface="Carlito"/>
                <a:cs typeface="Carlito"/>
              </a:rPr>
              <a:t>baik </a:t>
            </a:r>
            <a:r>
              <a:rPr sz="1500" spc="-5" dirty="0">
                <a:latin typeface="Carlito"/>
                <a:cs typeface="Carlito"/>
              </a:rPr>
              <a:t>untuk </a:t>
            </a:r>
            <a:r>
              <a:rPr sz="1500" spc="-10" dirty="0">
                <a:latin typeface="Carlito"/>
                <a:cs typeface="Carlito"/>
              </a:rPr>
              <a:t>kompilasi </a:t>
            </a:r>
            <a:r>
              <a:rPr sz="1500" spc="-5" dirty="0">
                <a:latin typeface="Carlito"/>
                <a:cs typeface="Carlito"/>
              </a:rPr>
              <a:t>produk  administrasi </a:t>
            </a:r>
            <a:r>
              <a:rPr sz="1500" spc="-10" dirty="0">
                <a:latin typeface="Carlito"/>
                <a:cs typeface="Carlito"/>
              </a:rPr>
              <a:t>(kompromin) </a:t>
            </a:r>
            <a:r>
              <a:rPr sz="1500" dirty="0">
                <a:latin typeface="Carlito"/>
                <a:cs typeface="Carlito"/>
              </a:rPr>
              <a:t>maupun</a:t>
            </a:r>
            <a:r>
              <a:rPr sz="1500" spc="-100" dirty="0">
                <a:latin typeface="Carlito"/>
                <a:cs typeface="Carlito"/>
              </a:rPr>
              <a:t> </a:t>
            </a:r>
            <a:r>
              <a:rPr sz="1500" spc="-5" dirty="0">
                <a:latin typeface="Carlito"/>
                <a:cs typeface="Carlito"/>
              </a:rPr>
              <a:t>survei</a:t>
            </a:r>
            <a:endParaRPr sz="1500">
              <a:latin typeface="Carlito"/>
              <a:cs typeface="Carlito"/>
            </a:endParaRPr>
          </a:p>
          <a:p>
            <a:pPr marL="57150" marR="518159">
              <a:lnSpc>
                <a:spcPts val="1639"/>
              </a:lnSpc>
              <a:spcBef>
                <a:spcPts val="655"/>
              </a:spcBef>
            </a:pPr>
            <a:r>
              <a:rPr sz="1500" spc="-5" dirty="0">
                <a:latin typeface="Carlito"/>
                <a:cs typeface="Carlito"/>
              </a:rPr>
              <a:t>Untuk </a:t>
            </a:r>
            <a:r>
              <a:rPr sz="1500" spc="-10" dirty="0">
                <a:latin typeface="Carlito"/>
                <a:cs typeface="Carlito"/>
              </a:rPr>
              <a:t>kompromin </a:t>
            </a:r>
            <a:r>
              <a:rPr sz="1500" spc="-5" dirty="0">
                <a:latin typeface="Carlito"/>
                <a:cs typeface="Carlito"/>
              </a:rPr>
              <a:t>selesai diusulkan </a:t>
            </a:r>
            <a:r>
              <a:rPr sz="1500" dirty="0">
                <a:latin typeface="Carlito"/>
                <a:cs typeface="Carlito"/>
              </a:rPr>
              <a:t>pada  </a:t>
            </a:r>
            <a:r>
              <a:rPr sz="1500" spc="-10" dirty="0">
                <a:latin typeface="Carlito"/>
                <a:cs typeface="Carlito"/>
              </a:rPr>
              <a:t>Maret</a:t>
            </a:r>
            <a:r>
              <a:rPr sz="1500" spc="-5" dirty="0">
                <a:latin typeface="Carlito"/>
                <a:cs typeface="Carlito"/>
              </a:rPr>
              <a:t> 2021</a:t>
            </a:r>
            <a:endParaRPr sz="1500">
              <a:latin typeface="Carlito"/>
              <a:cs typeface="Carlito"/>
            </a:endParaRPr>
          </a:p>
          <a:p>
            <a:pPr marL="57150">
              <a:lnSpc>
                <a:spcPct val="100000"/>
              </a:lnSpc>
              <a:spcBef>
                <a:spcPts val="470"/>
              </a:spcBef>
            </a:pPr>
            <a:r>
              <a:rPr sz="1500" spc="-5" dirty="0">
                <a:latin typeface="Carlito"/>
                <a:cs typeface="Carlito"/>
              </a:rPr>
              <a:t>Diusulkan via </a:t>
            </a:r>
            <a:r>
              <a:rPr sz="1500" spc="-10" dirty="0">
                <a:latin typeface="Carlito"/>
                <a:cs typeface="Carlito"/>
              </a:rPr>
              <a:t>Romantik</a:t>
            </a:r>
            <a:r>
              <a:rPr sz="1500" spc="-35" dirty="0">
                <a:latin typeface="Carlito"/>
                <a:cs typeface="Carlito"/>
              </a:rPr>
              <a:t> </a:t>
            </a:r>
            <a:r>
              <a:rPr sz="1500" spc="-5" dirty="0">
                <a:latin typeface="Carlito"/>
                <a:cs typeface="Carlito"/>
              </a:rPr>
              <a:t>Online</a:t>
            </a:r>
            <a:endParaRPr sz="1500">
              <a:latin typeface="Carlito"/>
              <a:cs typeface="Carlito"/>
            </a:endParaRPr>
          </a:p>
          <a:p>
            <a:pPr marL="57150">
              <a:lnSpc>
                <a:spcPct val="100000"/>
              </a:lnSpc>
              <a:spcBef>
                <a:spcPts val="480"/>
              </a:spcBef>
            </a:pPr>
            <a:r>
              <a:rPr sz="1500" spc="-10" dirty="0">
                <a:latin typeface="Carlito"/>
                <a:cs typeface="Carlito"/>
              </a:rPr>
              <a:t>Direviu </a:t>
            </a:r>
            <a:r>
              <a:rPr sz="1500" spc="-5" dirty="0">
                <a:latin typeface="Carlito"/>
                <a:cs typeface="Carlito"/>
              </a:rPr>
              <a:t>oleh</a:t>
            </a:r>
            <a:r>
              <a:rPr sz="1500" spc="5" dirty="0">
                <a:latin typeface="Carlito"/>
                <a:cs typeface="Carlito"/>
              </a:rPr>
              <a:t> </a:t>
            </a:r>
            <a:r>
              <a:rPr sz="1500" spc="-15" dirty="0">
                <a:latin typeface="Carlito"/>
                <a:cs typeface="Carlito"/>
              </a:rPr>
              <a:t>Walidata</a:t>
            </a:r>
            <a:endParaRPr sz="1500">
              <a:latin typeface="Carlito"/>
              <a:cs typeface="Carlito"/>
            </a:endParaRPr>
          </a:p>
          <a:p>
            <a:pPr marL="57150">
              <a:lnSpc>
                <a:spcPct val="100000"/>
              </a:lnSpc>
              <a:spcBef>
                <a:spcPts val="495"/>
              </a:spcBef>
            </a:pPr>
            <a:r>
              <a:rPr sz="1500" spc="-15" dirty="0">
                <a:latin typeface="Carlito"/>
                <a:cs typeface="Carlito"/>
              </a:rPr>
              <a:t>Walidata </a:t>
            </a:r>
            <a:r>
              <a:rPr sz="1500" spc="-10" dirty="0">
                <a:latin typeface="Carlito"/>
                <a:cs typeface="Carlito"/>
              </a:rPr>
              <a:t>menyerahkan kepada</a:t>
            </a:r>
            <a:r>
              <a:rPr sz="1500" spc="-3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BPS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45" name="object 8">
            <a:extLst>
              <a:ext uri="{FF2B5EF4-FFF2-40B4-BE49-F238E27FC236}">
                <a16:creationId xmlns:a16="http://schemas.microsoft.com/office/drawing/2014/main" xmlns="" id="{A7973647-BEEC-477C-80E3-B120016F5A21}"/>
              </a:ext>
            </a:extLst>
          </p:cNvPr>
          <p:cNvGrpSpPr/>
          <p:nvPr/>
        </p:nvGrpSpPr>
        <p:grpSpPr>
          <a:xfrm>
            <a:off x="4269930" y="1474914"/>
            <a:ext cx="4388485" cy="1200150"/>
            <a:chOff x="4269930" y="1474914"/>
            <a:chExt cx="4388485" cy="1200150"/>
          </a:xfrm>
        </p:grpSpPr>
        <p:sp>
          <p:nvSpPr>
            <p:cNvPr id="46" name="object 9">
              <a:extLst>
                <a:ext uri="{FF2B5EF4-FFF2-40B4-BE49-F238E27FC236}">
                  <a16:creationId xmlns:a16="http://schemas.microsoft.com/office/drawing/2014/main" xmlns="" id="{9EE975CB-AC1D-4DB5-9EDE-ABF5D93D0387}"/>
                </a:ext>
              </a:extLst>
            </p:cNvPr>
            <p:cNvSpPr/>
            <p:nvPr/>
          </p:nvSpPr>
          <p:spPr>
            <a:xfrm>
              <a:off x="4277867" y="1482852"/>
              <a:ext cx="4372610" cy="1184275"/>
            </a:xfrm>
            <a:custGeom>
              <a:avLst/>
              <a:gdLst/>
              <a:ahLst/>
              <a:cxnLst/>
              <a:rect l="l" t="t" r="r" b="b"/>
              <a:pathLst>
                <a:path w="4372609" h="1184275">
                  <a:moveTo>
                    <a:pt x="3780282" y="0"/>
                  </a:moveTo>
                  <a:lnTo>
                    <a:pt x="3780282" y="296037"/>
                  </a:lnTo>
                  <a:lnTo>
                    <a:pt x="0" y="296037"/>
                  </a:lnTo>
                  <a:lnTo>
                    <a:pt x="0" y="888111"/>
                  </a:lnTo>
                  <a:lnTo>
                    <a:pt x="3780282" y="888111"/>
                  </a:lnTo>
                  <a:lnTo>
                    <a:pt x="3780282" y="1184148"/>
                  </a:lnTo>
                  <a:lnTo>
                    <a:pt x="4372356" y="592074"/>
                  </a:lnTo>
                  <a:lnTo>
                    <a:pt x="378028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0">
              <a:extLst>
                <a:ext uri="{FF2B5EF4-FFF2-40B4-BE49-F238E27FC236}">
                  <a16:creationId xmlns:a16="http://schemas.microsoft.com/office/drawing/2014/main" xmlns="" id="{69CCFE62-7289-4C4F-AB45-9598B871DB29}"/>
                </a:ext>
              </a:extLst>
            </p:cNvPr>
            <p:cNvSpPr/>
            <p:nvPr/>
          </p:nvSpPr>
          <p:spPr>
            <a:xfrm>
              <a:off x="4277867" y="1482852"/>
              <a:ext cx="4372610" cy="1184275"/>
            </a:xfrm>
            <a:custGeom>
              <a:avLst/>
              <a:gdLst/>
              <a:ahLst/>
              <a:cxnLst/>
              <a:rect l="l" t="t" r="r" b="b"/>
              <a:pathLst>
                <a:path w="4372609" h="1184275">
                  <a:moveTo>
                    <a:pt x="0" y="296037"/>
                  </a:moveTo>
                  <a:lnTo>
                    <a:pt x="3780282" y="296037"/>
                  </a:lnTo>
                  <a:lnTo>
                    <a:pt x="3780282" y="0"/>
                  </a:lnTo>
                  <a:lnTo>
                    <a:pt x="4372356" y="592074"/>
                  </a:lnTo>
                  <a:lnTo>
                    <a:pt x="3780282" y="1184148"/>
                  </a:lnTo>
                  <a:lnTo>
                    <a:pt x="3780282" y="888111"/>
                  </a:lnTo>
                  <a:lnTo>
                    <a:pt x="0" y="888111"/>
                  </a:lnTo>
                  <a:lnTo>
                    <a:pt x="0" y="29603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11">
            <a:extLst>
              <a:ext uri="{FF2B5EF4-FFF2-40B4-BE49-F238E27FC236}">
                <a16:creationId xmlns:a16="http://schemas.microsoft.com/office/drawing/2014/main" xmlns="" id="{CB425795-982F-4218-A807-ABEAB18C160A}"/>
              </a:ext>
            </a:extLst>
          </p:cNvPr>
          <p:cNvSpPr txBox="1"/>
          <p:nvPr/>
        </p:nvSpPr>
        <p:spPr>
          <a:xfrm>
            <a:off x="4326763" y="1854199"/>
            <a:ext cx="36626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Pengajuan Standar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dan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Draft</a:t>
            </a:r>
            <a:r>
              <a:rPr sz="16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Metadata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9" name="object 12">
            <a:extLst>
              <a:ext uri="{FF2B5EF4-FFF2-40B4-BE49-F238E27FC236}">
                <a16:creationId xmlns:a16="http://schemas.microsoft.com/office/drawing/2014/main" xmlns="" id="{39B89538-F790-4DA2-BC2C-DC3D165EE150}"/>
              </a:ext>
            </a:extLst>
          </p:cNvPr>
          <p:cNvGrpSpPr/>
          <p:nvPr/>
        </p:nvGrpSpPr>
        <p:grpSpPr>
          <a:xfrm>
            <a:off x="4269930" y="2390838"/>
            <a:ext cx="3771265" cy="2658745"/>
            <a:chOff x="4269930" y="2390838"/>
            <a:chExt cx="3771265" cy="2658745"/>
          </a:xfrm>
        </p:grpSpPr>
        <p:sp>
          <p:nvSpPr>
            <p:cNvPr id="50" name="object 13">
              <a:extLst>
                <a:ext uri="{FF2B5EF4-FFF2-40B4-BE49-F238E27FC236}">
                  <a16:creationId xmlns:a16="http://schemas.microsoft.com/office/drawing/2014/main" xmlns="" id="{D3628B7A-6BC3-44C2-93CB-6DC64B780C3A}"/>
                </a:ext>
              </a:extLst>
            </p:cNvPr>
            <p:cNvSpPr/>
            <p:nvPr/>
          </p:nvSpPr>
          <p:spPr>
            <a:xfrm>
              <a:off x="4277867" y="2398776"/>
              <a:ext cx="3755390" cy="2642870"/>
            </a:xfrm>
            <a:custGeom>
              <a:avLst/>
              <a:gdLst/>
              <a:ahLst/>
              <a:cxnLst/>
              <a:rect l="l" t="t" r="r" b="b"/>
              <a:pathLst>
                <a:path w="3755390" h="2642870">
                  <a:moveTo>
                    <a:pt x="3755136" y="0"/>
                  </a:moveTo>
                  <a:lnTo>
                    <a:pt x="0" y="0"/>
                  </a:lnTo>
                  <a:lnTo>
                    <a:pt x="0" y="2642616"/>
                  </a:lnTo>
                  <a:lnTo>
                    <a:pt x="3755136" y="2642616"/>
                  </a:lnTo>
                  <a:lnTo>
                    <a:pt x="3755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4">
              <a:extLst>
                <a:ext uri="{FF2B5EF4-FFF2-40B4-BE49-F238E27FC236}">
                  <a16:creationId xmlns:a16="http://schemas.microsoft.com/office/drawing/2014/main" xmlns="" id="{E9C0A01B-A025-4A56-954C-57706031AB99}"/>
                </a:ext>
              </a:extLst>
            </p:cNvPr>
            <p:cNvSpPr/>
            <p:nvPr/>
          </p:nvSpPr>
          <p:spPr>
            <a:xfrm>
              <a:off x="4277867" y="2398776"/>
              <a:ext cx="3755390" cy="2642870"/>
            </a:xfrm>
            <a:custGeom>
              <a:avLst/>
              <a:gdLst/>
              <a:ahLst/>
              <a:cxnLst/>
              <a:rect l="l" t="t" r="r" b="b"/>
              <a:pathLst>
                <a:path w="3755390" h="2642870">
                  <a:moveTo>
                    <a:pt x="0" y="2642616"/>
                  </a:moveTo>
                  <a:lnTo>
                    <a:pt x="3755136" y="2642616"/>
                  </a:lnTo>
                  <a:lnTo>
                    <a:pt x="3755136" y="0"/>
                  </a:lnTo>
                  <a:lnTo>
                    <a:pt x="0" y="0"/>
                  </a:lnTo>
                  <a:lnTo>
                    <a:pt x="0" y="2642616"/>
                  </a:lnTo>
                  <a:close/>
                </a:path>
              </a:pathLst>
            </a:custGeom>
            <a:ln w="15874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15">
            <a:extLst>
              <a:ext uri="{FF2B5EF4-FFF2-40B4-BE49-F238E27FC236}">
                <a16:creationId xmlns:a16="http://schemas.microsoft.com/office/drawing/2014/main" xmlns="" id="{BB9E33E1-7DAA-466E-A697-829E9B2F59C0}"/>
              </a:ext>
            </a:extLst>
          </p:cNvPr>
          <p:cNvSpPr txBox="1"/>
          <p:nvPr/>
        </p:nvSpPr>
        <p:spPr>
          <a:xfrm>
            <a:off x="4277867" y="2398776"/>
            <a:ext cx="3755390" cy="2642870"/>
          </a:xfrm>
          <a:prstGeom prst="rect">
            <a:avLst/>
          </a:prstGeom>
          <a:ln w="15875">
            <a:solidFill>
              <a:srgbClr val="E38312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204"/>
              </a:spcBef>
            </a:pPr>
            <a:r>
              <a:rPr sz="1500" spc="-5" dirty="0">
                <a:latin typeface="Carlito"/>
                <a:cs typeface="Carlito"/>
              </a:rPr>
              <a:t>Diusulkan oleh</a:t>
            </a:r>
            <a:r>
              <a:rPr sz="1500" spc="-25" dirty="0">
                <a:latin typeface="Carlito"/>
                <a:cs typeface="Carlito"/>
              </a:rPr>
              <a:t> </a:t>
            </a:r>
            <a:r>
              <a:rPr sz="1500" spc="-5" dirty="0">
                <a:latin typeface="Carlito"/>
                <a:cs typeface="Carlito"/>
              </a:rPr>
              <a:t>OPD</a:t>
            </a:r>
            <a:endParaRPr sz="1500">
              <a:latin typeface="Carlito"/>
              <a:cs typeface="Carlito"/>
            </a:endParaRPr>
          </a:p>
          <a:p>
            <a:pPr marL="57785">
              <a:lnSpc>
                <a:spcPts val="1720"/>
              </a:lnSpc>
              <a:spcBef>
                <a:spcPts val="490"/>
              </a:spcBef>
            </a:pPr>
            <a:r>
              <a:rPr sz="1500" spc="-5" dirty="0">
                <a:latin typeface="Carlito"/>
                <a:cs typeface="Carlito"/>
              </a:rPr>
              <a:t>Diusulkan </a:t>
            </a:r>
            <a:r>
              <a:rPr sz="1500" dirty="0">
                <a:latin typeface="Carlito"/>
                <a:cs typeface="Carlito"/>
              </a:rPr>
              <a:t>baik </a:t>
            </a:r>
            <a:r>
              <a:rPr sz="1500" spc="-5" dirty="0">
                <a:latin typeface="Carlito"/>
                <a:cs typeface="Carlito"/>
              </a:rPr>
              <a:t>untuk </a:t>
            </a:r>
            <a:r>
              <a:rPr sz="1500" spc="-10" dirty="0">
                <a:latin typeface="Carlito"/>
                <a:cs typeface="Carlito"/>
              </a:rPr>
              <a:t>kompilasi</a:t>
            </a:r>
            <a:r>
              <a:rPr sz="1500" spc="-75" dirty="0">
                <a:latin typeface="Carlito"/>
                <a:cs typeface="Carlito"/>
              </a:rPr>
              <a:t> </a:t>
            </a:r>
            <a:r>
              <a:rPr sz="1500" spc="-5" dirty="0">
                <a:latin typeface="Carlito"/>
                <a:cs typeface="Carlito"/>
              </a:rPr>
              <a:t>produk</a:t>
            </a:r>
            <a:endParaRPr sz="1500">
              <a:latin typeface="Carlito"/>
              <a:cs typeface="Carlito"/>
            </a:endParaRPr>
          </a:p>
          <a:p>
            <a:pPr marL="57785">
              <a:lnSpc>
                <a:spcPts val="1720"/>
              </a:lnSpc>
            </a:pPr>
            <a:r>
              <a:rPr sz="1500" spc="-5" dirty="0">
                <a:latin typeface="Carlito"/>
                <a:cs typeface="Carlito"/>
              </a:rPr>
              <a:t>administrasi </a:t>
            </a:r>
            <a:r>
              <a:rPr sz="1500" dirty="0">
                <a:latin typeface="Carlito"/>
                <a:cs typeface="Carlito"/>
              </a:rPr>
              <a:t>maupun</a:t>
            </a:r>
            <a:r>
              <a:rPr sz="1500" spc="-55" dirty="0">
                <a:latin typeface="Carlito"/>
                <a:cs typeface="Carlito"/>
              </a:rPr>
              <a:t> </a:t>
            </a:r>
            <a:r>
              <a:rPr sz="1500" spc="-5" dirty="0">
                <a:latin typeface="Carlito"/>
                <a:cs typeface="Carlito"/>
              </a:rPr>
              <a:t>survei</a:t>
            </a:r>
            <a:endParaRPr sz="1500">
              <a:latin typeface="Carlito"/>
              <a:cs typeface="Carlito"/>
            </a:endParaRPr>
          </a:p>
          <a:p>
            <a:pPr marL="57785">
              <a:lnSpc>
                <a:spcPct val="100000"/>
              </a:lnSpc>
              <a:spcBef>
                <a:spcPts val="495"/>
              </a:spcBef>
            </a:pPr>
            <a:r>
              <a:rPr sz="1500" spc="-10" dirty="0">
                <a:latin typeface="Carlito"/>
                <a:cs typeface="Carlito"/>
              </a:rPr>
              <a:t>Direviu </a:t>
            </a:r>
            <a:r>
              <a:rPr sz="1500" spc="-5" dirty="0">
                <a:latin typeface="Carlito"/>
                <a:cs typeface="Carlito"/>
              </a:rPr>
              <a:t>oleh</a:t>
            </a:r>
            <a:r>
              <a:rPr sz="1500" spc="5" dirty="0">
                <a:latin typeface="Carlito"/>
                <a:cs typeface="Carlito"/>
              </a:rPr>
              <a:t> </a:t>
            </a:r>
            <a:r>
              <a:rPr sz="1500" spc="-15" dirty="0">
                <a:latin typeface="Carlito"/>
                <a:cs typeface="Carlito"/>
              </a:rPr>
              <a:t>Walidata</a:t>
            </a:r>
            <a:endParaRPr sz="1500">
              <a:latin typeface="Carlito"/>
              <a:cs typeface="Carlito"/>
            </a:endParaRPr>
          </a:p>
          <a:p>
            <a:pPr marL="57785" marR="865505">
              <a:lnSpc>
                <a:spcPts val="2290"/>
              </a:lnSpc>
              <a:spcBef>
                <a:spcPts val="145"/>
              </a:spcBef>
            </a:pPr>
            <a:r>
              <a:rPr sz="1500" spc="-15" dirty="0">
                <a:latin typeface="Carlito"/>
                <a:cs typeface="Carlito"/>
              </a:rPr>
              <a:t>Walidata </a:t>
            </a:r>
            <a:r>
              <a:rPr sz="1500" spc="-10" dirty="0">
                <a:latin typeface="Carlito"/>
                <a:cs typeface="Carlito"/>
              </a:rPr>
              <a:t>menyerahkan kepada </a:t>
            </a:r>
            <a:r>
              <a:rPr sz="1500" dirty="0">
                <a:latin typeface="Carlito"/>
                <a:cs typeface="Carlito"/>
              </a:rPr>
              <a:t>BPS  </a:t>
            </a:r>
            <a:r>
              <a:rPr sz="1500" spc="-5" dirty="0">
                <a:latin typeface="Carlito"/>
                <a:cs typeface="Carlito"/>
              </a:rPr>
              <a:t>Menggunakan </a:t>
            </a:r>
            <a:r>
              <a:rPr sz="1500" spc="-10" dirty="0">
                <a:latin typeface="Carlito"/>
                <a:cs typeface="Carlito"/>
              </a:rPr>
              <a:t>worksheet</a:t>
            </a:r>
            <a:r>
              <a:rPr sz="1500" spc="-40" dirty="0">
                <a:latin typeface="Carlito"/>
                <a:cs typeface="Carlito"/>
              </a:rPr>
              <a:t> </a:t>
            </a:r>
            <a:r>
              <a:rPr sz="1500" spc="-10" dirty="0">
                <a:latin typeface="Carlito"/>
                <a:cs typeface="Carlito"/>
              </a:rPr>
              <a:t>sementara</a:t>
            </a:r>
            <a:endParaRPr sz="1500">
              <a:latin typeface="Carlito"/>
              <a:cs typeface="Carlito"/>
            </a:endParaRPr>
          </a:p>
          <a:p>
            <a:pPr marL="57785">
              <a:lnSpc>
                <a:spcPts val="1720"/>
              </a:lnSpc>
              <a:spcBef>
                <a:spcPts val="335"/>
              </a:spcBef>
            </a:pPr>
            <a:r>
              <a:rPr sz="1500" spc="-10" dirty="0">
                <a:latin typeface="Carlito"/>
                <a:cs typeface="Carlito"/>
              </a:rPr>
              <a:t>Akan </a:t>
            </a:r>
            <a:r>
              <a:rPr sz="1500" spc="-5" dirty="0">
                <a:latin typeface="Carlito"/>
                <a:cs typeface="Carlito"/>
              </a:rPr>
              <a:t>diinput </a:t>
            </a:r>
            <a:r>
              <a:rPr sz="1500" spc="-25" dirty="0">
                <a:latin typeface="Carlito"/>
                <a:cs typeface="Carlito"/>
              </a:rPr>
              <a:t>ke </a:t>
            </a:r>
            <a:r>
              <a:rPr sz="1500" dirty="0">
                <a:latin typeface="Carlito"/>
                <a:cs typeface="Carlito"/>
              </a:rPr>
              <a:t>dalam </a:t>
            </a:r>
            <a:r>
              <a:rPr sz="1500" spc="-5" dirty="0">
                <a:latin typeface="Carlito"/>
                <a:cs typeface="Carlito"/>
              </a:rPr>
              <a:t>Indonesia </a:t>
            </a:r>
            <a:r>
              <a:rPr sz="1500" spc="-10" dirty="0">
                <a:latin typeface="Carlito"/>
                <a:cs typeface="Carlito"/>
              </a:rPr>
              <a:t>Data</a:t>
            </a:r>
            <a:r>
              <a:rPr sz="1500" spc="-35" dirty="0">
                <a:latin typeface="Carlito"/>
                <a:cs typeface="Carlito"/>
              </a:rPr>
              <a:t> </a:t>
            </a:r>
            <a:r>
              <a:rPr sz="1500" spc="-5" dirty="0">
                <a:latin typeface="Carlito"/>
                <a:cs typeface="Carlito"/>
              </a:rPr>
              <a:t>Hub</a:t>
            </a:r>
            <a:endParaRPr sz="1500">
              <a:latin typeface="Carlito"/>
              <a:cs typeface="Carlito"/>
            </a:endParaRPr>
          </a:p>
          <a:p>
            <a:pPr marL="57785">
              <a:lnSpc>
                <a:spcPts val="1720"/>
              </a:lnSpc>
            </a:pPr>
            <a:r>
              <a:rPr sz="1500" spc="-5" dirty="0">
                <a:latin typeface="Carlito"/>
                <a:cs typeface="Carlito"/>
              </a:rPr>
              <a:t>(Indah)*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53" name="object 16">
            <a:extLst>
              <a:ext uri="{FF2B5EF4-FFF2-40B4-BE49-F238E27FC236}">
                <a16:creationId xmlns:a16="http://schemas.microsoft.com/office/drawing/2014/main" xmlns="" id="{9809B851-0471-485D-A489-9D72C6CA1719}"/>
              </a:ext>
            </a:extLst>
          </p:cNvPr>
          <p:cNvSpPr txBox="1"/>
          <p:nvPr/>
        </p:nvSpPr>
        <p:spPr>
          <a:xfrm>
            <a:off x="9397134" y="847292"/>
            <a:ext cx="2002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rlito"/>
                <a:cs typeface="Carlito"/>
              </a:rPr>
              <a:t>Generate </a:t>
            </a:r>
            <a:r>
              <a:rPr sz="1800" spc="-10" dirty="0">
                <a:latin typeface="Carlito"/>
                <a:cs typeface="Carlito"/>
              </a:rPr>
              <a:t>Daftar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Data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54" name="object 17">
            <a:extLst>
              <a:ext uri="{FF2B5EF4-FFF2-40B4-BE49-F238E27FC236}">
                <a16:creationId xmlns:a16="http://schemas.microsoft.com/office/drawing/2014/main" xmlns="" id="{40DA9382-AF4B-4AAC-8C37-182D839C5207}"/>
              </a:ext>
            </a:extLst>
          </p:cNvPr>
          <p:cNvGraphicFramePr>
            <a:graphicFrameLocks noGrp="1"/>
          </p:cNvGraphicFramePr>
          <p:nvPr/>
        </p:nvGraphicFramePr>
        <p:xfrm>
          <a:off x="8644508" y="1103883"/>
          <a:ext cx="3159125" cy="3825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2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5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OPD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Data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Data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50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Data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OPD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B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Data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1</a:t>
                      </a: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55" name="object 18">
            <a:extLst>
              <a:ext uri="{FF2B5EF4-FFF2-40B4-BE49-F238E27FC236}">
                <a16:creationId xmlns:a16="http://schemas.microsoft.com/office/drawing/2014/main" xmlns="" id="{A9C2FA63-6CD0-4D38-B864-B74DAB40DB61}"/>
              </a:ext>
            </a:extLst>
          </p:cNvPr>
          <p:cNvGrpSpPr/>
          <p:nvPr/>
        </p:nvGrpSpPr>
        <p:grpSpPr>
          <a:xfrm>
            <a:off x="4701424" y="5034978"/>
            <a:ext cx="6049645" cy="915669"/>
            <a:chOff x="4701424" y="5034978"/>
            <a:chExt cx="6049645" cy="915669"/>
          </a:xfrm>
        </p:grpSpPr>
        <p:sp>
          <p:nvSpPr>
            <p:cNvPr id="56" name="object 19">
              <a:extLst>
                <a:ext uri="{FF2B5EF4-FFF2-40B4-BE49-F238E27FC236}">
                  <a16:creationId xmlns:a16="http://schemas.microsoft.com/office/drawing/2014/main" xmlns="" id="{3DD63FE1-6C92-4C07-B021-57A6FB223ED4}"/>
                </a:ext>
              </a:extLst>
            </p:cNvPr>
            <p:cNvSpPr/>
            <p:nvPr/>
          </p:nvSpPr>
          <p:spPr>
            <a:xfrm>
              <a:off x="4701424" y="5507304"/>
              <a:ext cx="3166273" cy="44277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0">
              <a:extLst>
                <a:ext uri="{FF2B5EF4-FFF2-40B4-BE49-F238E27FC236}">
                  <a16:creationId xmlns:a16="http://schemas.microsoft.com/office/drawing/2014/main" xmlns="" id="{2B6BEBAD-134C-4625-944B-4A86A04D7891}"/>
                </a:ext>
              </a:extLst>
            </p:cNvPr>
            <p:cNvSpPr/>
            <p:nvPr/>
          </p:nvSpPr>
          <p:spPr>
            <a:xfrm>
              <a:off x="7900416" y="5042915"/>
              <a:ext cx="2842260" cy="731520"/>
            </a:xfrm>
            <a:custGeom>
              <a:avLst/>
              <a:gdLst/>
              <a:ahLst/>
              <a:cxnLst/>
              <a:rect l="l" t="t" r="r" b="b"/>
              <a:pathLst>
                <a:path w="2842259" h="731520">
                  <a:moveTo>
                    <a:pt x="2659379" y="0"/>
                  </a:moveTo>
                  <a:lnTo>
                    <a:pt x="2476500" y="182879"/>
                  </a:lnTo>
                  <a:lnTo>
                    <a:pt x="2567939" y="182879"/>
                  </a:lnTo>
                  <a:lnTo>
                    <a:pt x="2567939" y="548639"/>
                  </a:lnTo>
                  <a:lnTo>
                    <a:pt x="0" y="548639"/>
                  </a:lnTo>
                  <a:lnTo>
                    <a:pt x="0" y="731519"/>
                  </a:lnTo>
                  <a:lnTo>
                    <a:pt x="2750819" y="731519"/>
                  </a:lnTo>
                  <a:lnTo>
                    <a:pt x="2750819" y="182879"/>
                  </a:lnTo>
                  <a:lnTo>
                    <a:pt x="2842259" y="182879"/>
                  </a:lnTo>
                  <a:lnTo>
                    <a:pt x="265937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1">
              <a:extLst>
                <a:ext uri="{FF2B5EF4-FFF2-40B4-BE49-F238E27FC236}">
                  <a16:creationId xmlns:a16="http://schemas.microsoft.com/office/drawing/2014/main" xmlns="" id="{D2199509-81C1-4549-B124-61AC64791357}"/>
                </a:ext>
              </a:extLst>
            </p:cNvPr>
            <p:cNvSpPr/>
            <p:nvPr/>
          </p:nvSpPr>
          <p:spPr>
            <a:xfrm>
              <a:off x="7900416" y="5042915"/>
              <a:ext cx="2842260" cy="731520"/>
            </a:xfrm>
            <a:custGeom>
              <a:avLst/>
              <a:gdLst/>
              <a:ahLst/>
              <a:cxnLst/>
              <a:rect l="l" t="t" r="r" b="b"/>
              <a:pathLst>
                <a:path w="2842259" h="731520">
                  <a:moveTo>
                    <a:pt x="0" y="548639"/>
                  </a:moveTo>
                  <a:lnTo>
                    <a:pt x="2567939" y="548639"/>
                  </a:lnTo>
                  <a:lnTo>
                    <a:pt x="2567939" y="182879"/>
                  </a:lnTo>
                  <a:lnTo>
                    <a:pt x="2476500" y="182879"/>
                  </a:lnTo>
                  <a:lnTo>
                    <a:pt x="2659379" y="0"/>
                  </a:lnTo>
                  <a:lnTo>
                    <a:pt x="2842259" y="182879"/>
                  </a:lnTo>
                  <a:lnTo>
                    <a:pt x="2750819" y="182879"/>
                  </a:lnTo>
                  <a:lnTo>
                    <a:pt x="2750819" y="731519"/>
                  </a:lnTo>
                  <a:lnTo>
                    <a:pt x="0" y="731519"/>
                  </a:lnTo>
                  <a:lnTo>
                    <a:pt x="0" y="548639"/>
                  </a:lnTo>
                  <a:close/>
                </a:path>
              </a:pathLst>
            </a:custGeom>
            <a:ln w="15874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22">
            <a:extLst>
              <a:ext uri="{FF2B5EF4-FFF2-40B4-BE49-F238E27FC236}">
                <a16:creationId xmlns:a16="http://schemas.microsoft.com/office/drawing/2014/main" xmlns="" id="{9C71BA78-0763-4672-AD56-AD1565A31C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9000" y="1033158"/>
            <a:ext cx="845114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00"/>
                </a:solidFill>
              </a:rPr>
              <a:t>Proses:</a:t>
            </a:r>
            <a:r>
              <a:rPr sz="1800" b="1" spc="5" dirty="0">
                <a:solidFill>
                  <a:srgbClr val="000000"/>
                </a:solidFill>
              </a:rPr>
              <a:t> </a:t>
            </a:r>
            <a:r>
              <a:rPr sz="1800" b="1" spc="-15" dirty="0" err="1">
                <a:solidFill>
                  <a:srgbClr val="000000"/>
                </a:solidFill>
              </a:rPr>
              <a:t>Rekomendasi</a:t>
            </a:r>
            <a:r>
              <a:rPr sz="1800" b="1" spc="10" dirty="0">
                <a:solidFill>
                  <a:srgbClr val="000000"/>
                </a:solidFill>
              </a:rPr>
              <a:t> </a:t>
            </a:r>
            <a:r>
              <a:rPr lang="en-ID" sz="1800" b="1" spc="3030" dirty="0">
                <a:solidFill>
                  <a:srgbClr val="000000"/>
                </a:solidFill>
                <a:latin typeface="Wingdings"/>
                <a:cs typeface="Wingdings"/>
              </a:rPr>
              <a:t>→</a:t>
            </a:r>
            <a:r>
              <a:rPr sz="18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00"/>
                </a:solidFill>
              </a:rPr>
              <a:t>Standar</a:t>
            </a:r>
            <a:r>
              <a:rPr sz="1800" b="1" spc="15" dirty="0">
                <a:solidFill>
                  <a:srgbClr val="000000"/>
                </a:solidFill>
              </a:rPr>
              <a:t> </a:t>
            </a:r>
            <a:r>
              <a:rPr sz="1800" b="1" spc="-15" dirty="0">
                <a:solidFill>
                  <a:srgbClr val="000000"/>
                </a:solidFill>
              </a:rPr>
              <a:t>Data</a:t>
            </a:r>
            <a:r>
              <a:rPr sz="1800" b="1" spc="5" dirty="0">
                <a:solidFill>
                  <a:srgbClr val="000000"/>
                </a:solidFill>
              </a:rPr>
              <a:t> </a:t>
            </a:r>
            <a:r>
              <a:rPr sz="1800" b="1" spc="-5" dirty="0">
                <a:solidFill>
                  <a:srgbClr val="000000"/>
                </a:solidFill>
              </a:rPr>
              <a:t>dan</a:t>
            </a:r>
            <a:r>
              <a:rPr sz="1800" b="1" spc="15" dirty="0">
                <a:solidFill>
                  <a:srgbClr val="000000"/>
                </a:solidFill>
              </a:rPr>
              <a:t> </a:t>
            </a:r>
            <a:r>
              <a:rPr sz="1800" b="1" spc="-15" dirty="0">
                <a:solidFill>
                  <a:srgbClr val="000000"/>
                </a:solidFill>
              </a:rPr>
              <a:t>Draft</a:t>
            </a:r>
            <a:r>
              <a:rPr sz="1800" b="1" spc="10" dirty="0">
                <a:solidFill>
                  <a:srgbClr val="000000"/>
                </a:solidFill>
              </a:rPr>
              <a:t> </a:t>
            </a:r>
            <a:r>
              <a:rPr sz="1800" b="1" spc="-10" dirty="0">
                <a:solidFill>
                  <a:srgbClr val="000000"/>
                </a:solidFill>
              </a:rPr>
              <a:t>Metadata</a:t>
            </a:r>
            <a:r>
              <a:rPr sz="1800" b="1" spc="15" dirty="0">
                <a:solidFill>
                  <a:srgbClr val="000000"/>
                </a:solidFill>
              </a:rPr>
              <a:t> </a:t>
            </a:r>
            <a:r>
              <a:rPr sz="1800" b="1" spc="3030" dirty="0">
                <a:solidFill>
                  <a:srgbClr val="000000"/>
                </a:solidFill>
                <a:latin typeface="Wingdings"/>
                <a:cs typeface="Wingdings"/>
              </a:rPr>
              <a:t>→</a:t>
            </a:r>
            <a:r>
              <a:rPr sz="18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0000"/>
                </a:solidFill>
              </a:rPr>
              <a:t>Data</a:t>
            </a:r>
            <a:r>
              <a:rPr sz="1800" b="1" spc="5" dirty="0">
                <a:solidFill>
                  <a:srgbClr val="000000"/>
                </a:solidFill>
              </a:rPr>
              <a:t> </a:t>
            </a:r>
            <a:r>
              <a:rPr sz="1800" b="1" spc="-5" dirty="0">
                <a:solidFill>
                  <a:srgbClr val="000000"/>
                </a:solidFill>
              </a:rPr>
              <a:t>dan</a:t>
            </a:r>
            <a:r>
              <a:rPr sz="1800" b="1" spc="15" dirty="0">
                <a:solidFill>
                  <a:srgbClr val="000000"/>
                </a:solidFill>
              </a:rPr>
              <a:t> </a:t>
            </a:r>
            <a:r>
              <a:rPr lang="en-US" sz="1800" b="1" spc="15" dirty="0">
                <a:solidFill>
                  <a:srgbClr val="000000"/>
                </a:solidFill>
              </a:rPr>
              <a:t>metadata</a:t>
            </a:r>
            <a:r>
              <a:rPr sz="1800" b="1" spc="-305" dirty="0">
                <a:solidFill>
                  <a:srgbClr val="000000"/>
                </a:solidFill>
              </a:rPr>
              <a:t>  </a:t>
            </a:r>
            <a:r>
              <a:rPr sz="1800" b="1" spc="-5" dirty="0">
                <a:solidFill>
                  <a:srgbClr val="000000"/>
                </a:solidFill>
              </a:rPr>
              <a:t>final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60" name="object 23">
            <a:extLst>
              <a:ext uri="{FF2B5EF4-FFF2-40B4-BE49-F238E27FC236}">
                <a16:creationId xmlns:a16="http://schemas.microsoft.com/office/drawing/2014/main" xmlns="" id="{D9FA6191-4D6E-4ABC-8BD7-FEFD091F12F7}"/>
              </a:ext>
            </a:extLst>
          </p:cNvPr>
          <p:cNvSpPr txBox="1"/>
          <p:nvPr/>
        </p:nvSpPr>
        <p:spPr>
          <a:xfrm>
            <a:off x="601471" y="4784597"/>
            <a:ext cx="11242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err="1" smtClean="0">
                <a:latin typeface="Carlito"/>
                <a:cs typeface="Carlito"/>
              </a:rPr>
              <a:t>Ca</a:t>
            </a:r>
            <a:r>
              <a:rPr sz="1800" spc="-35" dirty="0" err="1" smtClean="0">
                <a:latin typeface="Carlito"/>
                <a:cs typeface="Carlito"/>
              </a:rPr>
              <a:t>t</a:t>
            </a:r>
            <a:r>
              <a:rPr sz="1800" spc="-10" dirty="0" err="1" smtClean="0">
                <a:latin typeface="Carlito"/>
                <a:cs typeface="Carlito"/>
              </a:rPr>
              <a:t>a</a:t>
            </a:r>
            <a:r>
              <a:rPr spc="-30" dirty="0" err="1" smtClean="0">
                <a:latin typeface="Carlito"/>
                <a:cs typeface="Carlito"/>
              </a:rPr>
              <a:t>tan</a:t>
            </a:r>
            <a:r>
              <a:rPr sz="1800" dirty="0" smtClean="0">
                <a:latin typeface="Carlito"/>
                <a:cs typeface="Carlito"/>
              </a:rPr>
              <a:t>: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xmlns="" id="{7780DD99-5C37-4A71-AC90-773620630773}"/>
              </a:ext>
            </a:extLst>
          </p:cNvPr>
          <p:cNvSpPr txBox="1"/>
          <p:nvPr/>
        </p:nvSpPr>
        <p:spPr>
          <a:xfrm>
            <a:off x="601472" y="5058917"/>
            <a:ext cx="8571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BPS </a:t>
            </a:r>
            <a:r>
              <a:rPr sz="1800" spc="-5" dirty="0">
                <a:latin typeface="Carlito"/>
                <a:cs typeface="Carlito"/>
              </a:rPr>
              <a:t>Provinsi </a:t>
            </a:r>
            <a:r>
              <a:rPr sz="1800" spc="-10" dirty="0">
                <a:latin typeface="Carlito"/>
                <a:cs typeface="Carlito"/>
              </a:rPr>
              <a:t>Jawa </a:t>
            </a:r>
            <a:r>
              <a:rPr sz="1800" spc="-5" dirty="0">
                <a:latin typeface="Carlito"/>
                <a:cs typeface="Carlito"/>
              </a:rPr>
              <a:t>Timur </a:t>
            </a:r>
            <a:r>
              <a:rPr sz="1800" spc="-10" dirty="0">
                <a:latin typeface="Carlito"/>
                <a:cs typeface="Carlito"/>
              </a:rPr>
              <a:t>akan menyediakan </a:t>
            </a:r>
            <a:r>
              <a:rPr sz="1800" spc="-5" dirty="0">
                <a:latin typeface="Carlito"/>
                <a:cs typeface="Carlito"/>
              </a:rPr>
              <a:t>asistensi </a:t>
            </a:r>
            <a:r>
              <a:rPr sz="1800" dirty="0">
                <a:latin typeface="Carlito"/>
                <a:cs typeface="Carlito"/>
              </a:rPr>
              <a:t>dari </a:t>
            </a:r>
            <a:r>
              <a:rPr sz="1800" spc="-10" dirty="0">
                <a:latin typeface="Carlito"/>
                <a:cs typeface="Carlito"/>
              </a:rPr>
              <a:t>tenaga </a:t>
            </a:r>
            <a:r>
              <a:rPr sz="1800" dirty="0">
                <a:latin typeface="Carlito"/>
                <a:cs typeface="Carlito"/>
              </a:rPr>
              <a:t>fungsional sesuai</a:t>
            </a:r>
            <a:r>
              <a:rPr sz="1800" spc="7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fungsinya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xmlns="" id="{A7E96968-6764-4F8B-97CA-CC2508AAA2AF}"/>
              </a:ext>
            </a:extLst>
          </p:cNvPr>
          <p:cNvSpPr txBox="1"/>
          <p:nvPr/>
        </p:nvSpPr>
        <p:spPr>
          <a:xfrm>
            <a:off x="4370959" y="5449377"/>
            <a:ext cx="3752215" cy="76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1165">
              <a:lnSpc>
                <a:spcPct val="1348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Draft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Daftar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oleh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Kominfo  </a:t>
            </a:r>
            <a:r>
              <a:rPr sz="1800" spc="-10" dirty="0">
                <a:latin typeface="Carlito"/>
                <a:cs typeface="Carlito"/>
              </a:rPr>
              <a:t>(sekarang </a:t>
            </a:r>
            <a:r>
              <a:rPr sz="1800" spc="-5" dirty="0">
                <a:latin typeface="Carlito"/>
                <a:cs typeface="Carlito"/>
              </a:rPr>
              <a:t>sedang </a:t>
            </a:r>
            <a:r>
              <a:rPr sz="1800" spc="-15" dirty="0">
                <a:latin typeface="Carlito"/>
                <a:cs typeface="Carlito"/>
              </a:rPr>
              <a:t>dilakukan </a:t>
            </a:r>
            <a:r>
              <a:rPr sz="1800" spc="-5" dirty="0">
                <a:latin typeface="Carlito"/>
                <a:cs typeface="Carlito"/>
              </a:rPr>
              <a:t>di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pemprov)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3" name="object 26">
            <a:extLst>
              <a:ext uri="{FF2B5EF4-FFF2-40B4-BE49-F238E27FC236}">
                <a16:creationId xmlns:a16="http://schemas.microsoft.com/office/drawing/2014/main" xmlns="" id="{C381D48E-FC00-4BE4-B34F-D41B05C88457}"/>
              </a:ext>
            </a:extLst>
          </p:cNvPr>
          <p:cNvSpPr txBox="1"/>
          <p:nvPr/>
        </p:nvSpPr>
        <p:spPr>
          <a:xfrm>
            <a:off x="10742676" y="5427370"/>
            <a:ext cx="120535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rlito"/>
                <a:cs typeface="Carlito"/>
              </a:rPr>
              <a:t>C</a:t>
            </a:r>
            <a:r>
              <a:rPr sz="1800" i="1" spc="-10" dirty="0">
                <a:latin typeface="Carlito"/>
                <a:cs typeface="Carlito"/>
              </a:rPr>
              <a:t>r</a:t>
            </a:r>
            <a:r>
              <a:rPr sz="1800" i="1" spc="-5" dirty="0">
                <a:latin typeface="Carlito"/>
                <a:cs typeface="Carlito"/>
              </a:rPr>
              <a:t>os</a:t>
            </a:r>
            <a:r>
              <a:rPr sz="1800" i="1" spc="-10" dirty="0">
                <a:latin typeface="Carlito"/>
                <a:cs typeface="Carlito"/>
              </a:rPr>
              <a:t>s</a:t>
            </a:r>
            <a:r>
              <a:rPr sz="1800" i="1" dirty="0">
                <a:latin typeface="Carlito"/>
                <a:cs typeface="Carlito"/>
              </a:rPr>
              <a:t>c</a:t>
            </a:r>
            <a:r>
              <a:rPr sz="1800" i="1" spc="-10" dirty="0">
                <a:latin typeface="Carlito"/>
                <a:cs typeface="Carlito"/>
              </a:rPr>
              <a:t>h</a:t>
            </a:r>
            <a:r>
              <a:rPr sz="1800" i="1" dirty="0">
                <a:latin typeface="Carlito"/>
                <a:cs typeface="Carlito"/>
              </a:rPr>
              <a:t>eck</a:t>
            </a:r>
            <a:endParaRPr sz="1800" dirty="0">
              <a:latin typeface="Carlito"/>
              <a:cs typeface="Carli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375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36" grpId="0" animBg="1"/>
      <p:bldP spid="3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B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F632B4-F64B-4365-A78B-42DF48E0DC88}"/>
              </a:ext>
            </a:extLst>
          </p:cNvPr>
          <p:cNvSpPr/>
          <p:nvPr/>
        </p:nvSpPr>
        <p:spPr>
          <a:xfrm>
            <a:off x="2458173" y="5042964"/>
            <a:ext cx="6411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- SATU DATA INDONESIA-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xmlns="" id="{B4E38D79-A9C1-4070-88C7-9C04EC8C9527}"/>
              </a:ext>
            </a:extLst>
          </p:cNvPr>
          <p:cNvSpPr/>
          <p:nvPr/>
        </p:nvSpPr>
        <p:spPr>
          <a:xfrm>
            <a:off x="1152524" y="272690"/>
            <a:ext cx="4943476" cy="4324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24C5B76A-DA2F-474A-A6B2-EA60F6E95202}"/>
              </a:ext>
            </a:extLst>
          </p:cNvPr>
          <p:cNvSpPr/>
          <p:nvPr/>
        </p:nvSpPr>
        <p:spPr>
          <a:xfrm>
            <a:off x="-10159" y="-19584"/>
            <a:ext cx="12192000" cy="3301169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ln>
            <a:noFill/>
          </a:ln>
          <a:effectLst>
            <a:glow rad="419100">
              <a:schemeClr val="accent1">
                <a:alpha val="34000"/>
              </a:schemeClr>
            </a:glow>
            <a:outerShdw blurRad="457200" dist="38100" dir="5400000" algn="t" rotWithShape="0">
              <a:prstClr val="black">
                <a:alpha val="76000"/>
              </a:prstClr>
            </a:outerShdw>
            <a:reflection dist="1270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DFA153E7-DD71-4AC0-8DEF-B436EF672CD7}"/>
              </a:ext>
            </a:extLst>
          </p:cNvPr>
          <p:cNvSpPr/>
          <p:nvPr/>
        </p:nvSpPr>
        <p:spPr>
          <a:xfrm>
            <a:off x="-49376" y="-54499"/>
            <a:ext cx="12290752" cy="1227155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7E9A410D-2419-4A54-8B30-3D6E0190B789}"/>
              </a:ext>
            </a:extLst>
          </p:cNvPr>
          <p:cNvSpPr/>
          <p:nvPr/>
        </p:nvSpPr>
        <p:spPr>
          <a:xfrm>
            <a:off x="1142365" y="248981"/>
            <a:ext cx="4943476" cy="4324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6" name="object 80">
            <a:extLst>
              <a:ext uri="{FF2B5EF4-FFF2-40B4-BE49-F238E27FC236}">
                <a16:creationId xmlns:a16="http://schemas.microsoft.com/office/drawing/2014/main" xmlns="" id="{A73EE81E-4609-4F93-88EA-ABD44D38E0AE}"/>
              </a:ext>
            </a:extLst>
          </p:cNvPr>
          <p:cNvGrpSpPr/>
          <p:nvPr/>
        </p:nvGrpSpPr>
        <p:grpSpPr>
          <a:xfrm>
            <a:off x="6085841" y="682019"/>
            <a:ext cx="3066705" cy="1883945"/>
            <a:chOff x="1189482" y="177572"/>
            <a:chExt cx="3596128" cy="1874288"/>
          </a:xfrm>
        </p:grpSpPr>
        <p:sp>
          <p:nvSpPr>
            <p:cNvPr id="17" name="object 81">
              <a:extLst>
                <a:ext uri="{FF2B5EF4-FFF2-40B4-BE49-F238E27FC236}">
                  <a16:creationId xmlns:a16="http://schemas.microsoft.com/office/drawing/2014/main" xmlns="" id="{12CF7FC4-52FD-4FF9-99DD-72EFC5225942}"/>
                </a:ext>
              </a:extLst>
            </p:cNvPr>
            <p:cNvSpPr/>
            <p:nvPr/>
          </p:nvSpPr>
          <p:spPr>
            <a:xfrm>
              <a:off x="1189482" y="1172400"/>
              <a:ext cx="108623" cy="1086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3">
              <a:extLst>
                <a:ext uri="{FF2B5EF4-FFF2-40B4-BE49-F238E27FC236}">
                  <a16:creationId xmlns:a16="http://schemas.microsoft.com/office/drawing/2014/main" xmlns="" id="{83229E5D-8E76-488C-A514-59278A797565}"/>
                </a:ext>
              </a:extLst>
            </p:cNvPr>
            <p:cNvSpPr/>
            <p:nvPr/>
          </p:nvSpPr>
          <p:spPr>
            <a:xfrm>
              <a:off x="1734108" y="177572"/>
              <a:ext cx="3051502" cy="18742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583CA2-85C6-486E-A5A4-5CA0FF81A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574" y="1393605"/>
            <a:ext cx="3138146" cy="30603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74ACCAD-5539-49A6-BFE0-70390C1CA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77" y="2565964"/>
            <a:ext cx="2758602" cy="2007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1B3AF30-01A1-4A31-99C2-9BA4159564C1}"/>
              </a:ext>
            </a:extLst>
          </p:cNvPr>
          <p:cNvSpPr/>
          <p:nvPr/>
        </p:nvSpPr>
        <p:spPr>
          <a:xfrm>
            <a:off x="3918028" y="4345030"/>
            <a:ext cx="3512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TERIMAKASIH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2FF2F9D-6806-4FC8-A94C-6D94C5C952BF}"/>
              </a:ext>
            </a:extLst>
          </p:cNvPr>
          <p:cNvSpPr/>
          <p:nvPr/>
        </p:nvSpPr>
        <p:spPr>
          <a:xfrm>
            <a:off x="4531624" y="5775299"/>
            <a:ext cx="2518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ata.go.id</a:t>
            </a:r>
          </a:p>
        </p:txBody>
      </p:sp>
    </p:spTree>
    <p:extLst>
      <p:ext uri="{BB962C8B-B14F-4D97-AF65-F5344CB8AC3E}">
        <p14:creationId xmlns:p14="http://schemas.microsoft.com/office/powerpoint/2010/main" val="30037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091 -0.05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1.45833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35E28B1-F39B-4AF3-9F14-B651418674C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279" y="-755547"/>
            <a:ext cx="8545356" cy="8214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326D21-BC98-43C4-8B9B-4D20FCEF940D}"/>
              </a:ext>
            </a:extLst>
          </p:cNvPr>
          <p:cNvSpPr/>
          <p:nvPr/>
        </p:nvSpPr>
        <p:spPr>
          <a:xfrm>
            <a:off x="116903" y="2482946"/>
            <a:ext cx="11565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4000" b="1" i="1" dirty="0" err="1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Kabupaten</a:t>
            </a:r>
            <a:r>
              <a:rPr lang="en-US" sz="4000" b="1" i="1" dirty="0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4000" b="1" i="1" dirty="0" err="1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Sidoarjo</a:t>
            </a:r>
            <a:r>
              <a:rPr lang="en-US" sz="4000" b="1" i="1" dirty="0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40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  <a:t>menuju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  <a:t> </a:t>
            </a:r>
          </a:p>
          <a:p>
            <a:pPr lvl="0" algn="ctr" defTabSz="457200">
              <a:defRPr/>
            </a:pPr>
            <a:r>
              <a:rPr lang="en-US" sz="4000" b="1" i="1" dirty="0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SATU DATA INDONESIA</a:t>
            </a:r>
          </a:p>
          <a:p>
            <a:pPr lvl="0" algn="ctr" defTabSz="457200">
              <a:defRPr/>
            </a:pPr>
            <a:r>
              <a:rPr lang="en-US" sz="4000" b="1" i="1" dirty="0" err="1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Tahun</a:t>
            </a:r>
            <a:r>
              <a:rPr lang="en-US" sz="4000" b="1" i="1" dirty="0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2021</a:t>
            </a:r>
            <a:endParaRPr lang="en-US" sz="2000" b="1" i="1" dirty="0">
              <a:solidFill>
                <a:srgbClr val="333E6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0AFEE4-739B-4965-898E-635ECEC6D7FC}"/>
              </a:ext>
            </a:extLst>
          </p:cNvPr>
          <p:cNvSpPr txBox="1"/>
          <p:nvPr/>
        </p:nvSpPr>
        <p:spPr>
          <a:xfrm>
            <a:off x="12818009" y="6769371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DD1FB-D337-484E-B1EB-0C24529E38B1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4E98FA-5464-41F3-A5AB-95083AB27B90}"/>
              </a:ext>
            </a:extLst>
          </p:cNvPr>
          <p:cNvSpPr/>
          <p:nvPr/>
        </p:nvSpPr>
        <p:spPr>
          <a:xfrm>
            <a:off x="435040" y="4320426"/>
            <a:ext cx="10928995" cy="57968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CE7A3B2-BB2A-48BE-BD95-1A5C38C275CE}"/>
              </a:ext>
            </a:extLst>
          </p:cNvPr>
          <p:cNvSpPr/>
          <p:nvPr/>
        </p:nvSpPr>
        <p:spPr>
          <a:xfrm>
            <a:off x="431006" y="2492257"/>
            <a:ext cx="6870546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651E707-B75F-4E8E-9FBF-A1E46A973A31}"/>
              </a:ext>
            </a:extLst>
          </p:cNvPr>
          <p:cNvSpPr/>
          <p:nvPr/>
        </p:nvSpPr>
        <p:spPr>
          <a:xfrm>
            <a:off x="7424382" y="2491805"/>
            <a:ext cx="3935618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BA133FD-1670-4563-B41B-B3F83BD3579E}"/>
              </a:ext>
            </a:extLst>
          </p:cNvPr>
          <p:cNvSpPr/>
          <p:nvPr/>
        </p:nvSpPr>
        <p:spPr>
          <a:xfrm>
            <a:off x="6432884" y="4947088"/>
            <a:ext cx="3173186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83A4155-A8C0-4394-A304-37033CB4F642}"/>
              </a:ext>
            </a:extLst>
          </p:cNvPr>
          <p:cNvSpPr/>
          <p:nvPr/>
        </p:nvSpPr>
        <p:spPr>
          <a:xfrm>
            <a:off x="6080554" y="4953357"/>
            <a:ext cx="5279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defRPr/>
            </a:pPr>
            <a:r>
              <a:rPr lang="en-US" sz="2000" b="1" i="1" dirty="0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Faizah </a:t>
            </a:r>
            <a:r>
              <a:rPr lang="en-US" sz="2000" b="1" i="1" dirty="0" err="1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Naely</a:t>
            </a:r>
            <a:r>
              <a:rPr lang="en-US" sz="2000" b="1" i="1" dirty="0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, </a:t>
            </a:r>
            <a:r>
              <a:rPr lang="en-US" sz="2000" b="1" i="1" dirty="0" err="1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S.St</a:t>
            </a:r>
            <a:endParaRPr lang="en-US" sz="2000" b="1" i="1" dirty="0">
              <a:solidFill>
                <a:srgbClr val="333E6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  <a:p>
            <a:pPr lvl="0" algn="r" defTabSz="457200">
              <a:defRPr/>
            </a:pPr>
            <a:r>
              <a:rPr lang="en-US" sz="2000" b="1" i="1" dirty="0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(</a:t>
            </a:r>
            <a:r>
              <a:rPr lang="en-US" sz="2000" b="1" i="1" dirty="0" err="1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Fungsional</a:t>
            </a:r>
            <a:r>
              <a:rPr lang="en-US" sz="2000" b="1" i="1" dirty="0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2000" b="1" i="1" dirty="0" err="1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Statistisi</a:t>
            </a:r>
            <a:r>
              <a:rPr lang="en-US" sz="2000" b="1" i="1" dirty="0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Muda BPS </a:t>
            </a:r>
            <a:r>
              <a:rPr lang="en-US" sz="2000" b="1" i="1" dirty="0" err="1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Kabupaten</a:t>
            </a:r>
            <a:r>
              <a:rPr lang="en-US" sz="2000" b="1" i="1" dirty="0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2000" b="1" i="1" dirty="0" err="1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Sidoarjo</a:t>
            </a:r>
            <a:r>
              <a:rPr lang="en-US" sz="2000" b="1" i="1" dirty="0">
                <a:solidFill>
                  <a:srgbClr val="333E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)</a:t>
            </a:r>
            <a:endParaRPr lang="en-US" b="1" i="1" dirty="0">
              <a:solidFill>
                <a:srgbClr val="333E6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6B51899-D2D4-44CB-BCC5-873DE96009F9}"/>
              </a:ext>
            </a:extLst>
          </p:cNvPr>
          <p:cNvSpPr/>
          <p:nvPr/>
        </p:nvSpPr>
        <p:spPr>
          <a:xfrm>
            <a:off x="431006" y="4408730"/>
            <a:ext cx="10075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(</a:t>
            </a:r>
            <a:r>
              <a:rPr lang="en-US" sz="2000" dirty="0" err="1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Selasa</a:t>
            </a:r>
            <a:r>
              <a:rPr lang="en-US" sz="2000" dirty="0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, 8 </a:t>
            </a:r>
            <a:r>
              <a:rPr lang="en-US" sz="2000" dirty="0" err="1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Juni</a:t>
            </a:r>
            <a:r>
              <a:rPr lang="en-US" sz="2000" dirty="0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2021 | </a:t>
            </a:r>
            <a:r>
              <a:rPr lang="sv-SE" sz="2000" dirty="0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Delta Karya Lantai 2 Gedung Sekretariat </a:t>
            </a:r>
            <a:r>
              <a:rPr lang="en-ID" sz="2000" dirty="0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Daerah </a:t>
            </a:r>
            <a:r>
              <a:rPr lang="en-ID" sz="2000" dirty="0" err="1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Kabupaten</a:t>
            </a:r>
            <a:r>
              <a:rPr lang="en-ID" sz="2000" dirty="0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2000" dirty="0" err="1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Sidoarjo</a:t>
            </a:r>
            <a:r>
              <a:rPr lang="en-US" sz="2000" dirty="0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|</a:t>
            </a:r>
          </a:p>
          <a:p>
            <a:r>
              <a:rPr lang="en-US" sz="2000" dirty="0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FGD </a:t>
            </a:r>
            <a:r>
              <a:rPr lang="en-ID" sz="2000" dirty="0" err="1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Penyusunan</a:t>
            </a:r>
            <a:r>
              <a:rPr lang="en-ID" sz="2000" dirty="0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Metadata </a:t>
            </a:r>
            <a:r>
              <a:rPr lang="en-ID" sz="2000" dirty="0" err="1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Statistik</a:t>
            </a:r>
            <a:r>
              <a:rPr lang="en-ID" sz="2000" dirty="0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2000" dirty="0" err="1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Sektoral</a:t>
            </a:r>
            <a:r>
              <a:rPr lang="en-US" sz="2000" dirty="0">
                <a:solidFill>
                  <a:srgbClr val="4955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)</a:t>
            </a:r>
            <a:endParaRPr lang="en-US" dirty="0">
              <a:solidFill>
                <a:srgbClr val="49558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7B88F33-A126-4264-94A6-49AA4308BC3E}"/>
              </a:ext>
            </a:extLst>
          </p:cNvPr>
          <p:cNvSpPr/>
          <p:nvPr/>
        </p:nvSpPr>
        <p:spPr>
          <a:xfrm>
            <a:off x="9728624" y="4951460"/>
            <a:ext cx="1566636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62DF92F-1675-4590-ADF1-74FB7DB02BC6}"/>
              </a:ext>
            </a:extLst>
          </p:cNvPr>
          <p:cNvSpPr/>
          <p:nvPr/>
        </p:nvSpPr>
        <p:spPr>
          <a:xfrm>
            <a:off x="0" y="-2859165"/>
            <a:ext cx="12192000" cy="366924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057137F-CA61-47E3-8108-795B8A428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7" y="117435"/>
            <a:ext cx="729365" cy="565406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-38100" y="-2348924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CE63FE8-8348-441F-9DB2-C7B892371D0F}"/>
              </a:ext>
            </a:extLst>
          </p:cNvPr>
          <p:cNvGrpSpPr/>
          <p:nvPr/>
        </p:nvGrpSpPr>
        <p:grpSpPr>
          <a:xfrm>
            <a:off x="375958" y="1345495"/>
            <a:ext cx="10984042" cy="1304218"/>
            <a:chOff x="375958" y="1345495"/>
            <a:chExt cx="10984042" cy="13042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6B97487-FB26-44F5-AA81-34252E4A1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207A7A8-B4AC-45BF-A4B0-A04DEDD52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EEA6A5C0-737C-4C75-813F-6F82C5A08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7D29EAD2-324E-4ED8-8D88-CC9B69093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120DDD3D-2EED-4834-979E-63D88E912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5CB62A8E-C978-484F-807B-E80B9173E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91120862-CEC7-46D3-B497-447E0D6A4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496BE8-AEA3-44D9-8CEE-D67E3F639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71255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1.45833E-6 -0.138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091 -0.0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5" grpId="0" animBg="1"/>
      <p:bldP spid="18" grpId="0" animBg="1"/>
      <p:bldP spid="24" grpId="0" animBg="1"/>
      <p:bldP spid="25" grpId="0" animBg="1"/>
      <p:bldP spid="27" grpId="0"/>
      <p:bldP spid="28" grpId="0"/>
      <p:bldP spid="29" grpId="0" animBg="1"/>
      <p:bldP spid="7" grpId="0" animBg="1"/>
      <p:bldP spid="7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11276" y="-712566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BA1F3-DFDF-4B31-9A74-8E71BE176AB7}"/>
              </a:ext>
            </a:extLst>
          </p:cNvPr>
          <p:cNvSpPr/>
          <p:nvPr/>
        </p:nvSpPr>
        <p:spPr>
          <a:xfrm>
            <a:off x="3741488" y="1263996"/>
            <a:ext cx="8037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algn="ctr">
              <a:lnSpc>
                <a:spcPct val="100000"/>
              </a:lnSpc>
              <a:spcBef>
                <a:spcPts val="100"/>
              </a:spcBef>
            </a:pPr>
            <a:r>
              <a:rPr lang="en-ID" sz="40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SATU</a:t>
            </a:r>
            <a:r>
              <a:rPr lang="en-ID" sz="4000" b="1" spc="18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ID" sz="40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DATA INDONESIA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BBE86D7-B7D3-4206-B4E6-6095ED8D431C}"/>
              </a:ext>
            </a:extLst>
          </p:cNvPr>
          <p:cNvSpPr/>
          <p:nvPr/>
        </p:nvSpPr>
        <p:spPr>
          <a:xfrm>
            <a:off x="586597" y="2156614"/>
            <a:ext cx="9856364" cy="267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ID" sz="2400" spc="5" dirty="0" err="1">
                <a:solidFill>
                  <a:srgbClr val="231F20"/>
                </a:solidFill>
                <a:latin typeface="Trebuchet MS"/>
                <a:cs typeface="Trebuchet MS"/>
              </a:rPr>
              <a:t>Kebijakan</a:t>
            </a:r>
            <a:r>
              <a:rPr lang="en-ID" sz="24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ID" sz="2400" spc="20" dirty="0">
                <a:solidFill>
                  <a:srgbClr val="231F20"/>
                </a:solidFill>
                <a:latin typeface="Trebuchet MS"/>
                <a:cs typeface="Trebuchet MS"/>
              </a:rPr>
              <a:t>Satu </a:t>
            </a:r>
            <a:r>
              <a:rPr lang="en-ID" sz="2400" spc="40" dirty="0">
                <a:solidFill>
                  <a:srgbClr val="231F20"/>
                </a:solidFill>
                <a:latin typeface="Trebuchet MS"/>
                <a:cs typeface="Trebuchet MS"/>
              </a:rPr>
              <a:t>Data </a:t>
            </a:r>
            <a:r>
              <a:rPr lang="en-ID" sz="2400" spc="25" dirty="0">
                <a:solidFill>
                  <a:srgbClr val="231F20"/>
                </a:solidFill>
                <a:latin typeface="Trebuchet MS"/>
                <a:cs typeface="Trebuchet MS"/>
              </a:rPr>
              <a:t>Indonesia </a:t>
            </a:r>
            <a:r>
              <a:rPr lang="en-ID" sz="2400" spc="10" dirty="0">
                <a:solidFill>
                  <a:srgbClr val="231F20"/>
                </a:solidFill>
                <a:latin typeface="Trebuchet MS"/>
                <a:cs typeface="Trebuchet MS"/>
              </a:rPr>
              <a:t>(SDI) </a:t>
            </a:r>
            <a:r>
              <a:rPr lang="en-ID" sz="2400" spc="25" dirty="0" err="1">
                <a:solidFill>
                  <a:srgbClr val="231F20"/>
                </a:solidFill>
                <a:latin typeface="Trebuchet MS"/>
                <a:cs typeface="Trebuchet MS"/>
              </a:rPr>
              <a:t>dimaksudkan</a:t>
            </a:r>
            <a:r>
              <a:rPr lang="en-ID" sz="2400" spc="25" dirty="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lang="en-ID" sz="2400" spc="10" dirty="0" err="1">
                <a:solidFill>
                  <a:srgbClr val="231F20"/>
                </a:solidFill>
                <a:latin typeface="Trebuchet MS"/>
                <a:cs typeface="Trebuchet MS"/>
              </a:rPr>
              <a:t>untuk</a:t>
            </a:r>
            <a:r>
              <a:rPr lang="en-ID" sz="24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ID" sz="2400" spc="20" dirty="0" err="1">
                <a:solidFill>
                  <a:srgbClr val="231F20"/>
                </a:solidFill>
                <a:latin typeface="Trebuchet MS"/>
                <a:cs typeface="Trebuchet MS"/>
              </a:rPr>
              <a:t>mengatur</a:t>
            </a:r>
            <a:r>
              <a:rPr lang="en-ID" sz="24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ID" sz="2400" spc="30" dirty="0" err="1">
                <a:solidFill>
                  <a:srgbClr val="231F20"/>
                </a:solidFill>
                <a:latin typeface="Trebuchet MS"/>
                <a:cs typeface="Trebuchet MS"/>
              </a:rPr>
              <a:t>penyelenggaraan</a:t>
            </a:r>
            <a:r>
              <a:rPr lang="en-ID" sz="24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ID" sz="2400" spc="-30" dirty="0">
                <a:solidFill>
                  <a:srgbClr val="231F20"/>
                </a:solidFill>
                <a:latin typeface="Trebuchet MS"/>
                <a:cs typeface="Trebuchet MS"/>
              </a:rPr>
              <a:t>tata </a:t>
            </a:r>
            <a:r>
              <a:rPr lang="en-ID" sz="2400" spc="5" dirty="0" err="1">
                <a:solidFill>
                  <a:srgbClr val="231F20"/>
                </a:solidFill>
                <a:latin typeface="Trebuchet MS"/>
                <a:cs typeface="Trebuchet MS"/>
              </a:rPr>
              <a:t>kelola</a:t>
            </a:r>
            <a:r>
              <a:rPr lang="en-ID" sz="2400" spc="5" dirty="0">
                <a:solidFill>
                  <a:srgbClr val="231F20"/>
                </a:solidFill>
                <a:latin typeface="Trebuchet MS"/>
                <a:cs typeface="Trebuchet MS"/>
              </a:rPr>
              <a:t> data </a:t>
            </a:r>
            <a:r>
              <a:rPr lang="en-ID" sz="2400" spc="40" dirty="0">
                <a:solidFill>
                  <a:srgbClr val="231F20"/>
                </a:solidFill>
                <a:latin typeface="Trebuchet MS"/>
                <a:cs typeface="Trebuchet MS"/>
              </a:rPr>
              <a:t>yang  </a:t>
            </a:r>
            <a:r>
              <a:rPr lang="en-ID" sz="2400" spc="15" dirty="0" err="1">
                <a:solidFill>
                  <a:srgbClr val="231F20"/>
                </a:solidFill>
                <a:latin typeface="Trebuchet MS"/>
                <a:cs typeface="Trebuchet MS"/>
              </a:rPr>
              <a:t>dihasilkan</a:t>
            </a:r>
            <a:r>
              <a:rPr lang="en-ID" sz="24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ID" sz="2400" spc="20" dirty="0">
                <a:solidFill>
                  <a:srgbClr val="231F20"/>
                </a:solidFill>
                <a:latin typeface="Trebuchet MS"/>
                <a:cs typeface="Trebuchet MS"/>
              </a:rPr>
              <a:t>oleh </a:t>
            </a:r>
            <a:r>
              <a:rPr lang="en-ID" sz="2400" spc="5" dirty="0" err="1">
                <a:solidFill>
                  <a:srgbClr val="231F20"/>
                </a:solidFill>
                <a:latin typeface="Trebuchet MS"/>
                <a:cs typeface="Trebuchet MS"/>
              </a:rPr>
              <a:t>Instansi</a:t>
            </a:r>
            <a:r>
              <a:rPr lang="en-ID" sz="24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ID" sz="2400" spc="-5" dirty="0">
                <a:solidFill>
                  <a:srgbClr val="231F20"/>
                </a:solidFill>
                <a:latin typeface="Trebuchet MS"/>
                <a:cs typeface="Trebuchet MS"/>
              </a:rPr>
              <a:t>Pusat </a:t>
            </a:r>
            <a:r>
              <a:rPr lang="en-ID" sz="2400" spc="45" dirty="0">
                <a:solidFill>
                  <a:srgbClr val="231F20"/>
                </a:solidFill>
                <a:latin typeface="Trebuchet MS"/>
                <a:cs typeface="Trebuchet MS"/>
              </a:rPr>
              <a:t>dan </a:t>
            </a:r>
            <a:r>
              <a:rPr lang="en-ID" sz="2400" spc="5" dirty="0" err="1">
                <a:solidFill>
                  <a:srgbClr val="231F20"/>
                </a:solidFill>
                <a:latin typeface="Trebuchet MS"/>
                <a:cs typeface="Trebuchet MS"/>
              </a:rPr>
              <a:t>Instansi</a:t>
            </a:r>
            <a:r>
              <a:rPr lang="en-ID" sz="24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ID" sz="2400" spc="45" dirty="0">
                <a:solidFill>
                  <a:srgbClr val="231F20"/>
                </a:solidFill>
                <a:latin typeface="Trebuchet MS"/>
                <a:cs typeface="Trebuchet MS"/>
              </a:rPr>
              <a:t>Daerah  </a:t>
            </a:r>
            <a:r>
              <a:rPr lang="en-ID" sz="2400" spc="30" dirty="0" err="1">
                <a:solidFill>
                  <a:srgbClr val="231F20"/>
                </a:solidFill>
                <a:latin typeface="Trebuchet MS"/>
                <a:cs typeface="Trebuchet MS"/>
              </a:rPr>
              <a:t>dalam</a:t>
            </a:r>
            <a:r>
              <a:rPr lang="en-ID" sz="24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ID" sz="2400" spc="45" dirty="0" err="1">
                <a:solidFill>
                  <a:srgbClr val="231F20"/>
                </a:solidFill>
                <a:latin typeface="Trebuchet MS"/>
                <a:cs typeface="Trebuchet MS"/>
              </a:rPr>
              <a:t>mendukung</a:t>
            </a:r>
            <a:r>
              <a:rPr lang="en-ID" sz="2400" spc="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ID" sz="2400" spc="15" dirty="0" err="1">
                <a:solidFill>
                  <a:srgbClr val="231F20"/>
                </a:solidFill>
                <a:latin typeface="Trebuchet MS"/>
                <a:cs typeface="Trebuchet MS"/>
              </a:rPr>
              <a:t>perencanaan</a:t>
            </a:r>
            <a:r>
              <a:rPr lang="en-ID" sz="2400" spc="15" dirty="0">
                <a:solidFill>
                  <a:srgbClr val="231F20"/>
                </a:solidFill>
                <a:latin typeface="Trebuchet MS"/>
                <a:cs typeface="Trebuchet MS"/>
              </a:rPr>
              <a:t>, </a:t>
            </a:r>
            <a:r>
              <a:rPr lang="en-ID" sz="2400" spc="20" dirty="0" err="1">
                <a:solidFill>
                  <a:srgbClr val="231F20"/>
                </a:solidFill>
                <a:latin typeface="Trebuchet MS"/>
                <a:cs typeface="Trebuchet MS"/>
              </a:rPr>
              <a:t>pelaksanaan</a:t>
            </a:r>
            <a:r>
              <a:rPr lang="en-ID" sz="2400" spc="2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lang="en-ID" sz="24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ID" sz="2400" spc="10" dirty="0" err="1">
                <a:solidFill>
                  <a:srgbClr val="231F20"/>
                </a:solidFill>
                <a:latin typeface="Trebuchet MS"/>
                <a:cs typeface="Trebuchet MS"/>
              </a:rPr>
              <a:t>evaluasi</a:t>
            </a:r>
            <a:r>
              <a:rPr lang="en-ID" sz="2400" spc="10" dirty="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lang="en-ID" sz="2400" spc="45" dirty="0">
                <a:solidFill>
                  <a:srgbClr val="231F20"/>
                </a:solidFill>
                <a:latin typeface="Trebuchet MS"/>
                <a:cs typeface="Trebuchet MS"/>
              </a:rPr>
              <a:t>dan </a:t>
            </a:r>
            <a:r>
              <a:rPr lang="en-ID" sz="2400" spc="25" dirty="0" err="1">
                <a:solidFill>
                  <a:srgbClr val="231F20"/>
                </a:solidFill>
                <a:latin typeface="Trebuchet MS"/>
                <a:cs typeface="Trebuchet MS"/>
              </a:rPr>
              <a:t>pengendalian</a:t>
            </a:r>
            <a:r>
              <a:rPr lang="en-ID" sz="24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ID" sz="2400" spc="35" dirty="0" err="1">
                <a:solidFill>
                  <a:srgbClr val="231F20"/>
                </a:solidFill>
                <a:latin typeface="Trebuchet MS"/>
                <a:cs typeface="Trebuchet MS"/>
              </a:rPr>
              <a:t>pembangunan</a:t>
            </a:r>
            <a:r>
              <a:rPr lang="en-ID" sz="2400" spc="35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endParaRPr lang="en-ID" sz="2400" dirty="0">
              <a:latin typeface="Trebuchet MS"/>
              <a:cs typeface="Trebuchet MS"/>
            </a:endParaRPr>
          </a:p>
          <a:p>
            <a:pPr lvl="0" algn="just" defTabSz="457200">
              <a:lnSpc>
                <a:spcPct val="150000"/>
              </a:lnSpc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35551F1-4444-4D7E-8856-48EA5133CA1E}"/>
              </a:ext>
            </a:extLst>
          </p:cNvPr>
          <p:cNvSpPr/>
          <p:nvPr/>
        </p:nvSpPr>
        <p:spPr>
          <a:xfrm>
            <a:off x="158742" y="1105848"/>
            <a:ext cx="44346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en-US" sz="5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PENDAHULUAN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xmlns="" id="{96C99997-6D78-466D-907E-D0DE5A9F7F81}"/>
              </a:ext>
            </a:extLst>
          </p:cNvPr>
          <p:cNvSpPr/>
          <p:nvPr/>
        </p:nvSpPr>
        <p:spPr>
          <a:xfrm>
            <a:off x="895135" y="-242540"/>
            <a:ext cx="2323462" cy="1607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3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08333E-6 -3.7037E-7 L 2.08333E-6 -0.1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8" grpId="0" animBg="1"/>
      <p:bldP spid="13" grpId="0"/>
      <p:bldP spid="14" grpId="0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11276" y="-712566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BA1F3-DFDF-4B31-9A74-8E71BE176AB7}"/>
              </a:ext>
            </a:extLst>
          </p:cNvPr>
          <p:cNvSpPr/>
          <p:nvPr/>
        </p:nvSpPr>
        <p:spPr>
          <a:xfrm>
            <a:off x="3812895" y="1161689"/>
            <a:ext cx="8037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algn="ctr">
              <a:lnSpc>
                <a:spcPct val="100000"/>
              </a:lnSpc>
              <a:spcBef>
                <a:spcPts val="100"/>
              </a:spcBef>
            </a:pPr>
            <a:r>
              <a:rPr lang="en-ID" sz="40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SATU </a:t>
            </a:r>
            <a:r>
              <a:rPr lang="en-ID" sz="4000" b="1" spc="13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DATA</a:t>
            </a:r>
            <a:r>
              <a:rPr lang="en-ID" sz="4000" b="1" spc="-10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ID" sz="4000" b="1" spc="21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INDONESIA</a:t>
            </a:r>
            <a:endParaRPr lang="en-ID" sz="40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35551F1-4444-4D7E-8856-48EA5133CA1E}"/>
              </a:ext>
            </a:extLst>
          </p:cNvPr>
          <p:cNvSpPr/>
          <p:nvPr/>
        </p:nvSpPr>
        <p:spPr>
          <a:xfrm>
            <a:off x="2420696" y="990803"/>
            <a:ext cx="24438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en-US" sz="5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TUJUAN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1C2C12A-C2D0-4281-A966-47E7D480F95E}"/>
              </a:ext>
            </a:extLst>
          </p:cNvPr>
          <p:cNvGrpSpPr/>
          <p:nvPr/>
        </p:nvGrpSpPr>
        <p:grpSpPr>
          <a:xfrm>
            <a:off x="1235466" y="5218709"/>
            <a:ext cx="783484" cy="1063242"/>
            <a:chOff x="1385185" y="689794"/>
            <a:chExt cx="579810" cy="786842"/>
          </a:xfrm>
          <a:solidFill>
            <a:srgbClr val="325F22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43714AA3-D65A-43D6-AAD5-C97933BF6AEE}"/>
                </a:ext>
              </a:extLst>
            </p:cNvPr>
            <p:cNvSpPr/>
            <p:nvPr/>
          </p:nvSpPr>
          <p:spPr>
            <a:xfrm>
              <a:off x="1385185" y="689794"/>
              <a:ext cx="579810" cy="5798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/>
                <a:t>1</a:t>
              </a:r>
              <a:endParaRPr lang="id-ID" sz="3600" dirty="0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xmlns="" id="{C0D683A1-9C05-47BC-BFEB-0E5423D47AE8}"/>
                </a:ext>
              </a:extLst>
            </p:cNvPr>
            <p:cNvSpPr/>
            <p:nvPr/>
          </p:nvSpPr>
          <p:spPr>
            <a:xfrm rot="10800000">
              <a:off x="1509653" y="1191396"/>
              <a:ext cx="330876" cy="2852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4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E7F2A75-E9A9-4342-88F4-53F94B74D3D9}"/>
              </a:ext>
            </a:extLst>
          </p:cNvPr>
          <p:cNvGrpSpPr/>
          <p:nvPr/>
        </p:nvGrpSpPr>
        <p:grpSpPr>
          <a:xfrm>
            <a:off x="4032211" y="5218709"/>
            <a:ext cx="783484" cy="1063242"/>
            <a:chOff x="1385185" y="689794"/>
            <a:chExt cx="579810" cy="786842"/>
          </a:xfrm>
          <a:solidFill>
            <a:srgbClr val="325F22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5E9C9674-3BC0-4CD1-A947-168533F08715}"/>
                </a:ext>
              </a:extLst>
            </p:cNvPr>
            <p:cNvSpPr/>
            <p:nvPr/>
          </p:nvSpPr>
          <p:spPr>
            <a:xfrm>
              <a:off x="1385185" y="689794"/>
              <a:ext cx="579810" cy="5798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/>
                <a:t>2</a:t>
              </a:r>
              <a:endParaRPr lang="id-ID" sz="3600" dirty="0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46E27025-3E6B-4AA8-A6A7-93611E5E0B8D}"/>
                </a:ext>
              </a:extLst>
            </p:cNvPr>
            <p:cNvSpPr/>
            <p:nvPr/>
          </p:nvSpPr>
          <p:spPr>
            <a:xfrm rot="10800000">
              <a:off x="1509653" y="1191396"/>
              <a:ext cx="330876" cy="2852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EA9AECB-F200-417F-AD1C-550E19C2643D}"/>
              </a:ext>
            </a:extLst>
          </p:cNvPr>
          <p:cNvGrpSpPr/>
          <p:nvPr/>
        </p:nvGrpSpPr>
        <p:grpSpPr>
          <a:xfrm>
            <a:off x="6777973" y="5170095"/>
            <a:ext cx="783484" cy="1063242"/>
            <a:chOff x="1385185" y="689794"/>
            <a:chExt cx="579810" cy="786842"/>
          </a:xfrm>
          <a:solidFill>
            <a:srgbClr val="325F22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BF4D144D-8C92-4267-8657-201A7528EFCB}"/>
                </a:ext>
              </a:extLst>
            </p:cNvPr>
            <p:cNvSpPr/>
            <p:nvPr/>
          </p:nvSpPr>
          <p:spPr>
            <a:xfrm>
              <a:off x="1385185" y="689794"/>
              <a:ext cx="579810" cy="5798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/>
                <a:t>3</a:t>
              </a:r>
              <a:endParaRPr lang="id-ID" sz="3600" dirty="0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xmlns="" id="{1EADCF94-9802-4470-BFD3-2819468C7D14}"/>
                </a:ext>
              </a:extLst>
            </p:cNvPr>
            <p:cNvSpPr/>
            <p:nvPr/>
          </p:nvSpPr>
          <p:spPr>
            <a:xfrm rot="10800000">
              <a:off x="1509653" y="1191396"/>
              <a:ext cx="330876" cy="2852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4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ABE1246-6D0F-4868-9B8B-87A697CC3513}"/>
              </a:ext>
            </a:extLst>
          </p:cNvPr>
          <p:cNvGrpSpPr/>
          <p:nvPr/>
        </p:nvGrpSpPr>
        <p:grpSpPr>
          <a:xfrm>
            <a:off x="9393528" y="5170094"/>
            <a:ext cx="783484" cy="1063242"/>
            <a:chOff x="1385185" y="689794"/>
            <a:chExt cx="579810" cy="786842"/>
          </a:xfrm>
          <a:solidFill>
            <a:srgbClr val="325F22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93F29226-D5C1-4564-A917-D3FFBB8B459A}"/>
                </a:ext>
              </a:extLst>
            </p:cNvPr>
            <p:cNvSpPr/>
            <p:nvPr/>
          </p:nvSpPr>
          <p:spPr>
            <a:xfrm>
              <a:off x="1385185" y="689794"/>
              <a:ext cx="579810" cy="5798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/>
                <a:t>4</a:t>
              </a:r>
              <a:endParaRPr lang="id-ID" sz="3600" dirty="0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xmlns="" id="{9A632B86-06B7-4C30-BAE0-EF889E3DE62D}"/>
                </a:ext>
              </a:extLst>
            </p:cNvPr>
            <p:cNvSpPr/>
            <p:nvPr/>
          </p:nvSpPr>
          <p:spPr>
            <a:xfrm rot="10800000">
              <a:off x="1509653" y="1191396"/>
              <a:ext cx="330876" cy="2852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4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5D3573-F218-48EB-922F-6827D52EE668}"/>
              </a:ext>
            </a:extLst>
          </p:cNvPr>
          <p:cNvGrpSpPr/>
          <p:nvPr/>
        </p:nvGrpSpPr>
        <p:grpSpPr>
          <a:xfrm>
            <a:off x="921638" y="2054011"/>
            <a:ext cx="2248945" cy="2810547"/>
            <a:chOff x="806264" y="2358841"/>
            <a:chExt cx="2248945" cy="2252839"/>
          </a:xfrm>
        </p:grpSpPr>
        <p:sp>
          <p:nvSpPr>
            <p:cNvPr id="22" name="object 73">
              <a:extLst>
                <a:ext uri="{FF2B5EF4-FFF2-40B4-BE49-F238E27FC236}">
                  <a16:creationId xmlns:a16="http://schemas.microsoft.com/office/drawing/2014/main" xmlns="" id="{A241EC3F-98BE-4178-BE9D-9B166E622043}"/>
                </a:ext>
              </a:extLst>
            </p:cNvPr>
            <p:cNvSpPr txBox="1"/>
            <p:nvPr/>
          </p:nvSpPr>
          <p:spPr>
            <a:xfrm>
              <a:off x="806264" y="2358841"/>
              <a:ext cx="2088998" cy="149015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4450" marR="5080" indent="-32384">
                <a:lnSpc>
                  <a:spcPct val="100000"/>
                </a:lnSpc>
                <a:spcBef>
                  <a:spcPts val="100"/>
                </a:spcBef>
              </a:pPr>
              <a:r>
                <a:rPr sz="2400" spc="5" dirty="0">
                  <a:solidFill>
                    <a:srgbClr val="231F20"/>
                  </a:solidFill>
                  <a:latin typeface="Trebuchet MS"/>
                </a:rPr>
                <a:t>Acuan</a:t>
              </a:r>
              <a:r>
                <a:rPr sz="2400" spc="30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2400" spc="5" dirty="0">
                  <a:solidFill>
                    <a:srgbClr val="231F20"/>
                  </a:solidFill>
                  <a:latin typeface="Trebuchet MS"/>
                </a:rPr>
                <a:t>pelaksanaan dan  pedoman Instansi Pusat</a:t>
              </a:r>
            </a:p>
          </p:txBody>
        </p:sp>
        <p:sp>
          <p:nvSpPr>
            <p:cNvPr id="34" name="object 74">
              <a:extLst>
                <a:ext uri="{FF2B5EF4-FFF2-40B4-BE49-F238E27FC236}">
                  <a16:creationId xmlns:a16="http://schemas.microsoft.com/office/drawing/2014/main" xmlns="" id="{12D2AD8F-1C3F-4C65-B56B-691D03EACCA0}"/>
                </a:ext>
              </a:extLst>
            </p:cNvPr>
            <p:cNvSpPr txBox="1"/>
            <p:nvPr/>
          </p:nvSpPr>
          <p:spPr>
            <a:xfrm>
              <a:off x="837028" y="3488772"/>
              <a:ext cx="2218181" cy="75148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5" dirty="0">
                  <a:solidFill>
                    <a:srgbClr val="231F20"/>
                  </a:solidFill>
                  <a:latin typeface="Trebuchet MS"/>
                </a:rPr>
                <a:t>dan Daerah dalam</a:t>
              </a:r>
            </a:p>
          </p:txBody>
        </p:sp>
        <p:sp>
          <p:nvSpPr>
            <p:cNvPr id="50" name="object 75">
              <a:extLst>
                <a:ext uri="{FF2B5EF4-FFF2-40B4-BE49-F238E27FC236}">
                  <a16:creationId xmlns:a16="http://schemas.microsoft.com/office/drawing/2014/main" xmlns="" id="{19A239A1-00BD-4959-9CD3-FCDD3892B2D7}"/>
                </a:ext>
              </a:extLst>
            </p:cNvPr>
            <p:cNvSpPr txBox="1"/>
            <p:nvPr/>
          </p:nvSpPr>
          <p:spPr>
            <a:xfrm>
              <a:off x="850773" y="4026557"/>
              <a:ext cx="2190689" cy="5851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5" dirty="0">
                  <a:solidFill>
                    <a:srgbClr val="231F20"/>
                  </a:solidFill>
                  <a:latin typeface="Trebuchet MS"/>
                </a:rPr>
                <a:t>pengelolaan</a:t>
              </a:r>
              <a:r>
                <a:rPr sz="1100" spc="-55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2400" spc="5" dirty="0">
                  <a:solidFill>
                    <a:srgbClr val="231F20"/>
                  </a:solidFill>
                  <a:latin typeface="Trebuchet MS"/>
                </a:rPr>
                <a:t>data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6C70999-C21F-4974-BE3F-5656CE14E13A}"/>
              </a:ext>
            </a:extLst>
          </p:cNvPr>
          <p:cNvGrpSpPr/>
          <p:nvPr/>
        </p:nvGrpSpPr>
        <p:grpSpPr>
          <a:xfrm>
            <a:off x="3529272" y="2067711"/>
            <a:ext cx="2702939" cy="2994233"/>
            <a:chOff x="3448925" y="3372841"/>
            <a:chExt cx="2461319" cy="1037126"/>
          </a:xfrm>
        </p:grpSpPr>
        <p:sp>
          <p:nvSpPr>
            <p:cNvPr id="52" name="object 76">
              <a:extLst>
                <a:ext uri="{FF2B5EF4-FFF2-40B4-BE49-F238E27FC236}">
                  <a16:creationId xmlns:a16="http://schemas.microsoft.com/office/drawing/2014/main" xmlns="" id="{9F6A3D0C-C94F-49F2-87AC-229A9BA09590}"/>
                </a:ext>
              </a:extLst>
            </p:cNvPr>
            <p:cNvSpPr txBox="1"/>
            <p:nvPr/>
          </p:nvSpPr>
          <p:spPr>
            <a:xfrm>
              <a:off x="3506900" y="3372841"/>
              <a:ext cx="2403344" cy="35994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2400" spc="5" dirty="0">
                  <a:solidFill>
                    <a:srgbClr val="231F20"/>
                  </a:solidFill>
                  <a:latin typeface="Trebuchet MS"/>
                </a:rPr>
                <a:t>Tersediannya</a:t>
              </a:r>
              <a:r>
                <a:rPr sz="1200" spc="-5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2400" spc="5" dirty="0">
                  <a:solidFill>
                    <a:srgbClr val="231F20"/>
                  </a:solidFill>
                  <a:latin typeface="Trebuchet MS"/>
                </a:rPr>
                <a:t>data  yang berkualitas, </a:t>
              </a:r>
              <a:r>
                <a:rPr sz="2400" spc="5" dirty="0" err="1">
                  <a:solidFill>
                    <a:srgbClr val="231F20"/>
                  </a:solidFill>
                  <a:latin typeface="Trebuchet MS"/>
                </a:rPr>
                <a:t>serta</a:t>
              </a:r>
              <a:r>
                <a:rPr lang="en-US" sz="2400" spc="5" dirty="0">
                  <a:solidFill>
                    <a:srgbClr val="231F20"/>
                  </a:solidFill>
                  <a:latin typeface="Trebuchet MS"/>
                </a:rPr>
                <a:t> </a:t>
              </a:r>
              <a:r>
                <a:rPr lang="en-ID" sz="2400" spc="5" dirty="0" err="1">
                  <a:solidFill>
                    <a:srgbClr val="231F20"/>
                  </a:solidFill>
                  <a:latin typeface="Trebuchet MS"/>
                </a:rPr>
                <a:t>mudah</a:t>
              </a:r>
              <a:endParaRPr sz="2400" spc="5" dirty="0">
                <a:solidFill>
                  <a:srgbClr val="231F20"/>
                </a:solidFill>
                <a:latin typeface="Trebuchet MS"/>
              </a:endParaRPr>
            </a:p>
          </p:txBody>
        </p:sp>
        <p:sp>
          <p:nvSpPr>
            <p:cNvPr id="53" name="object 77">
              <a:extLst>
                <a:ext uri="{FF2B5EF4-FFF2-40B4-BE49-F238E27FC236}">
                  <a16:creationId xmlns:a16="http://schemas.microsoft.com/office/drawing/2014/main" xmlns="" id="{6F4FC6B5-B224-491E-89A1-4075E054878F}"/>
                </a:ext>
              </a:extLst>
            </p:cNvPr>
            <p:cNvSpPr txBox="1"/>
            <p:nvPr/>
          </p:nvSpPr>
          <p:spPr>
            <a:xfrm>
              <a:off x="3506900" y="3738600"/>
              <a:ext cx="2088998" cy="12272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5" dirty="0" err="1">
                  <a:solidFill>
                    <a:srgbClr val="231F20"/>
                  </a:solidFill>
                  <a:latin typeface="Trebuchet MS"/>
                </a:rPr>
                <a:t>diakses</a:t>
              </a:r>
              <a:r>
                <a:rPr sz="2400" spc="5" dirty="0">
                  <a:solidFill>
                    <a:srgbClr val="231F20"/>
                  </a:solidFill>
                  <a:latin typeface="Trebuchet MS"/>
                </a:rPr>
                <a:t> dan</a:t>
              </a:r>
            </a:p>
          </p:txBody>
        </p:sp>
        <p:sp>
          <p:nvSpPr>
            <p:cNvPr id="54" name="object 78">
              <a:extLst>
                <a:ext uri="{FF2B5EF4-FFF2-40B4-BE49-F238E27FC236}">
                  <a16:creationId xmlns:a16="http://schemas.microsoft.com/office/drawing/2014/main" xmlns="" id="{B6E33B1D-6C14-486E-95B5-B4A1B4867DAC}"/>
                </a:ext>
              </a:extLst>
            </p:cNvPr>
            <p:cNvSpPr txBox="1"/>
            <p:nvPr/>
          </p:nvSpPr>
          <p:spPr>
            <a:xfrm>
              <a:off x="3486350" y="3867144"/>
              <a:ext cx="2205175" cy="48266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id-ID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sz="2400" spc="5">
                  <a:solidFill>
                    <a:srgbClr val="231F20"/>
                  </a:solidFill>
                  <a:latin typeface="Trebuchet MS"/>
                </a:defRPr>
              </a:lvl1pPr>
            </a:lstStyle>
            <a:p>
              <a:r>
                <a:rPr dirty="0"/>
                <a:t>dibagipakaikan antar  Instansi Pusat dan</a:t>
              </a:r>
              <a:r>
                <a:rPr lang="en-US" dirty="0"/>
                <a:t> </a:t>
              </a:r>
              <a:r>
                <a:rPr lang="en-ID" dirty="0"/>
                <a:t>Daerah</a:t>
              </a:r>
            </a:p>
            <a:p>
              <a:endParaRPr dirty="0"/>
            </a:p>
          </p:txBody>
        </p:sp>
        <p:sp>
          <p:nvSpPr>
            <p:cNvPr id="55" name="object 79">
              <a:extLst>
                <a:ext uri="{FF2B5EF4-FFF2-40B4-BE49-F238E27FC236}">
                  <a16:creationId xmlns:a16="http://schemas.microsoft.com/office/drawing/2014/main" xmlns="" id="{13716ED7-0DD4-4036-A232-182840500307}"/>
                </a:ext>
              </a:extLst>
            </p:cNvPr>
            <p:cNvSpPr txBox="1"/>
            <p:nvPr/>
          </p:nvSpPr>
          <p:spPr>
            <a:xfrm>
              <a:off x="3448925" y="4287241"/>
              <a:ext cx="1774457" cy="12272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endParaRPr sz="2400" spc="5" dirty="0">
                <a:solidFill>
                  <a:srgbClr val="231F20"/>
                </a:solidFill>
                <a:latin typeface="Trebuchet MS"/>
              </a:endParaRPr>
            </a:p>
          </p:txBody>
        </p:sp>
      </p:grpSp>
      <p:sp>
        <p:nvSpPr>
          <p:cNvPr id="56" name="object 81">
            <a:extLst>
              <a:ext uri="{FF2B5EF4-FFF2-40B4-BE49-F238E27FC236}">
                <a16:creationId xmlns:a16="http://schemas.microsoft.com/office/drawing/2014/main" xmlns="" id="{92B72491-ECA6-4D52-A6F7-A40AE7CABBBA}"/>
              </a:ext>
            </a:extLst>
          </p:cNvPr>
          <p:cNvSpPr txBox="1"/>
          <p:nvPr/>
        </p:nvSpPr>
        <p:spPr>
          <a:xfrm>
            <a:off x="6460641" y="2576763"/>
            <a:ext cx="1772051" cy="1528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id-ID"/>
            </a:defPPr>
            <a:lvl1pPr marL="12700" marR="5080" indent="164465" algn="r">
              <a:lnSpc>
                <a:spcPct val="100000"/>
              </a:lnSpc>
              <a:spcBef>
                <a:spcPts val="100"/>
              </a:spcBef>
              <a:defRPr sz="2400" spc="5">
                <a:solidFill>
                  <a:srgbClr val="231F20"/>
                </a:solidFill>
                <a:latin typeface="Trebuchet MS"/>
              </a:defRPr>
            </a:lvl1pPr>
          </a:lstStyle>
          <a:p>
            <a:pPr algn="l"/>
            <a:r>
              <a:rPr dirty="0" err="1"/>
              <a:t>Mendukung</a:t>
            </a:r>
            <a:endParaRPr lang="en-US" dirty="0"/>
          </a:p>
          <a:p>
            <a:pPr algn="l"/>
            <a:r>
              <a:rPr dirty="0"/>
              <a:t>s</a:t>
            </a:r>
            <a:r>
              <a:rPr lang="en-ID" dirty="0"/>
              <a:t>y</a:t>
            </a:r>
            <a:r>
              <a:rPr dirty="0"/>
              <a:t>stem</a:t>
            </a:r>
            <a:r>
              <a:rPr lang="en-US" dirty="0"/>
              <a:t> </a:t>
            </a:r>
          </a:p>
          <a:p>
            <a:pPr algn="l"/>
            <a:r>
              <a:rPr dirty="0" err="1"/>
              <a:t>statistik</a:t>
            </a:r>
            <a:endParaRPr dirty="0"/>
          </a:p>
          <a:p>
            <a:pPr algn="l"/>
            <a:r>
              <a:rPr dirty="0"/>
              <a:t>nasional</a:t>
            </a:r>
          </a:p>
        </p:txBody>
      </p:sp>
      <p:sp>
        <p:nvSpPr>
          <p:cNvPr id="57" name="object 80">
            <a:extLst>
              <a:ext uri="{FF2B5EF4-FFF2-40B4-BE49-F238E27FC236}">
                <a16:creationId xmlns:a16="http://schemas.microsoft.com/office/drawing/2014/main" xmlns="" id="{093D0EC1-1A32-4415-946E-974DEB8BDB13}"/>
              </a:ext>
            </a:extLst>
          </p:cNvPr>
          <p:cNvSpPr txBox="1"/>
          <p:nvPr/>
        </p:nvSpPr>
        <p:spPr>
          <a:xfrm>
            <a:off x="8927927" y="2529877"/>
            <a:ext cx="177205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231F20"/>
                </a:solidFill>
                <a:latin typeface="Trebuchet MS"/>
              </a:rPr>
              <a:t>Mendorong</a:t>
            </a:r>
            <a:r>
              <a:rPr sz="1200" spc="55" dirty="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sz="2400" spc="5" dirty="0">
                <a:solidFill>
                  <a:srgbClr val="231F20"/>
                </a:solidFill>
                <a:latin typeface="Trebuchet MS"/>
              </a:rPr>
              <a:t>keterbukaan</a:t>
            </a:r>
            <a:r>
              <a:rPr sz="12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31F20"/>
                </a:solidFill>
                <a:latin typeface="Trebuchet MS"/>
              </a:rPr>
              <a:t>dan</a:t>
            </a:r>
            <a:r>
              <a:rPr sz="1200" spc="45" dirty="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sz="2400" spc="5" dirty="0">
                <a:solidFill>
                  <a:srgbClr val="231F20"/>
                </a:solidFill>
                <a:latin typeface="Trebuchet MS"/>
              </a:rPr>
              <a:t>transparansi</a:t>
            </a:r>
            <a:r>
              <a:rPr sz="12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31F20"/>
                </a:solidFill>
                <a:latin typeface="Trebuchet MS"/>
              </a:rPr>
              <a:t>data</a:t>
            </a:r>
          </a:p>
        </p:txBody>
      </p:sp>
      <p:sp>
        <p:nvSpPr>
          <p:cNvPr id="58" name="object 5">
            <a:extLst>
              <a:ext uri="{FF2B5EF4-FFF2-40B4-BE49-F238E27FC236}">
                <a16:creationId xmlns:a16="http://schemas.microsoft.com/office/drawing/2014/main" xmlns="" id="{330B277F-0F12-4585-A49E-78D6D387F027}"/>
              </a:ext>
            </a:extLst>
          </p:cNvPr>
          <p:cNvSpPr/>
          <p:nvPr/>
        </p:nvSpPr>
        <p:spPr>
          <a:xfrm>
            <a:off x="853709" y="-246220"/>
            <a:ext cx="2323462" cy="1607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765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08333E-6 -3.7037E-7 L 2.08333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8" grpId="0" animBg="1"/>
      <p:bldP spid="13" grpId="0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0" y="-578874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BA1F3-DFDF-4B31-9A74-8E71BE176AB7}"/>
              </a:ext>
            </a:extLst>
          </p:cNvPr>
          <p:cNvSpPr/>
          <p:nvPr/>
        </p:nvSpPr>
        <p:spPr>
          <a:xfrm>
            <a:off x="3943212" y="1144220"/>
            <a:ext cx="8037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algn="ctr">
              <a:lnSpc>
                <a:spcPct val="100000"/>
              </a:lnSpc>
              <a:spcBef>
                <a:spcPts val="100"/>
              </a:spcBef>
            </a:pPr>
            <a:r>
              <a:rPr lang="en-ID" sz="40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SATU </a:t>
            </a:r>
            <a:r>
              <a:rPr lang="en-ID" sz="4000" b="1" spc="13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DATA</a:t>
            </a:r>
            <a:r>
              <a:rPr lang="en-ID" sz="4000" b="1" spc="-10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ID" sz="4000" b="1" spc="21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INDONESIA</a:t>
            </a:r>
            <a:endParaRPr lang="en-ID" sz="40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35551F1-4444-4D7E-8856-48EA5133CA1E}"/>
              </a:ext>
            </a:extLst>
          </p:cNvPr>
          <p:cNvSpPr/>
          <p:nvPr/>
        </p:nvSpPr>
        <p:spPr>
          <a:xfrm>
            <a:off x="2626458" y="985983"/>
            <a:ext cx="22381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en-US" sz="5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PRINSIP</a:t>
            </a:r>
          </a:p>
        </p:txBody>
      </p:sp>
      <p:sp>
        <p:nvSpPr>
          <p:cNvPr id="58" name="object 80">
            <a:extLst>
              <a:ext uri="{FF2B5EF4-FFF2-40B4-BE49-F238E27FC236}">
                <a16:creationId xmlns:a16="http://schemas.microsoft.com/office/drawing/2014/main" xmlns="" id="{2574CD54-7558-4578-88FB-3B5F22A60A98}"/>
              </a:ext>
            </a:extLst>
          </p:cNvPr>
          <p:cNvSpPr txBox="1"/>
          <p:nvPr/>
        </p:nvSpPr>
        <p:spPr>
          <a:xfrm>
            <a:off x="1011050" y="3074741"/>
            <a:ext cx="177205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231F20"/>
                </a:solidFill>
                <a:latin typeface="Trebuchet MS"/>
              </a:rPr>
              <a:t>Memenuhi</a:t>
            </a:r>
          </a:p>
          <a:p>
            <a:pPr marL="12700">
              <a:lnSpc>
                <a:spcPct val="100000"/>
              </a:lnSpc>
            </a:pPr>
            <a:r>
              <a:rPr sz="2400" spc="5" dirty="0">
                <a:solidFill>
                  <a:srgbClr val="231F20"/>
                </a:solidFill>
                <a:latin typeface="Trebuchet MS"/>
              </a:rPr>
              <a:t>Standar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B70BA9-E456-4D1A-BA74-41B3C004C990}"/>
              </a:ext>
            </a:extLst>
          </p:cNvPr>
          <p:cNvSpPr/>
          <p:nvPr/>
        </p:nvSpPr>
        <p:spPr>
          <a:xfrm>
            <a:off x="3516460" y="2944016"/>
            <a:ext cx="264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2400" spc="5" dirty="0" err="1">
                <a:solidFill>
                  <a:srgbClr val="231F20"/>
                </a:solidFill>
                <a:latin typeface="Trebuchet MS"/>
              </a:rPr>
              <a:t>Memenuhi</a:t>
            </a:r>
            <a:r>
              <a:rPr lang="en-ID" sz="2400" spc="5" dirty="0">
                <a:solidFill>
                  <a:srgbClr val="231F20"/>
                </a:solidFill>
                <a:latin typeface="Trebuchet MS"/>
              </a:rPr>
              <a:t> </a:t>
            </a:r>
            <a:r>
              <a:rPr lang="en-ID" sz="2400" spc="5" dirty="0" err="1">
                <a:solidFill>
                  <a:srgbClr val="231F20"/>
                </a:solidFill>
                <a:latin typeface="Trebuchet MS"/>
              </a:rPr>
              <a:t>Kaidah</a:t>
            </a:r>
            <a:endParaRPr lang="en-ID" sz="2400" spc="5" dirty="0">
              <a:solidFill>
                <a:srgbClr val="231F20"/>
              </a:solidFill>
              <a:latin typeface="Trebuchet MS"/>
            </a:endParaRPr>
          </a:p>
          <a:p>
            <a:pPr marL="12700">
              <a:lnSpc>
                <a:spcPct val="100000"/>
              </a:lnSpc>
            </a:pPr>
            <a:r>
              <a:rPr lang="en-ID" sz="2400" spc="5" dirty="0" err="1">
                <a:solidFill>
                  <a:srgbClr val="231F20"/>
                </a:solidFill>
                <a:latin typeface="Trebuchet MS"/>
              </a:rPr>
              <a:t>Interoperabilitas</a:t>
            </a:r>
            <a:r>
              <a:rPr lang="en-ID" sz="2400" spc="5" dirty="0">
                <a:solidFill>
                  <a:srgbClr val="231F20"/>
                </a:solidFill>
                <a:latin typeface="Trebuchet MS"/>
              </a:rPr>
              <a:t> Data</a:t>
            </a:r>
          </a:p>
        </p:txBody>
      </p:sp>
      <p:sp>
        <p:nvSpPr>
          <p:cNvPr id="59" name="object 83">
            <a:extLst>
              <a:ext uri="{FF2B5EF4-FFF2-40B4-BE49-F238E27FC236}">
                <a16:creationId xmlns:a16="http://schemas.microsoft.com/office/drawing/2014/main" xmlns="" id="{3D22C932-08CF-4572-8068-AE432B0A09E4}"/>
              </a:ext>
            </a:extLst>
          </p:cNvPr>
          <p:cNvSpPr txBox="1"/>
          <p:nvPr/>
        </p:nvSpPr>
        <p:spPr>
          <a:xfrm>
            <a:off x="6825663" y="2824780"/>
            <a:ext cx="225851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231F20"/>
                </a:solidFill>
                <a:latin typeface="Trebuchet MS"/>
              </a:rPr>
              <a:t>Menggunakan Kode  Referensi atau Data  Induk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30590A-C5CA-4E80-88E2-E5083F07C060}"/>
              </a:ext>
            </a:extLst>
          </p:cNvPr>
          <p:cNvSpPr/>
          <p:nvPr/>
        </p:nvSpPr>
        <p:spPr>
          <a:xfrm>
            <a:off x="9619812" y="3046906"/>
            <a:ext cx="1932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>
              <a:lnSpc>
                <a:spcPct val="100000"/>
              </a:lnSpc>
            </a:pPr>
            <a:r>
              <a:rPr lang="en-ID" sz="2400" spc="5" dirty="0" err="1">
                <a:solidFill>
                  <a:srgbClr val="231F20"/>
                </a:solidFill>
                <a:latin typeface="Trebuchet MS"/>
              </a:rPr>
              <a:t>Memiliki</a:t>
            </a:r>
            <a:endParaRPr lang="en-ID" sz="2400" spc="5" dirty="0">
              <a:solidFill>
                <a:srgbClr val="231F20"/>
              </a:solidFill>
              <a:latin typeface="Trebuchet MS"/>
            </a:endParaRPr>
          </a:p>
          <a:p>
            <a:pPr marL="200025">
              <a:lnSpc>
                <a:spcPct val="100000"/>
              </a:lnSpc>
            </a:pPr>
            <a:r>
              <a:rPr lang="en-ID" sz="2400" spc="5" dirty="0">
                <a:solidFill>
                  <a:srgbClr val="231F20"/>
                </a:solidFill>
                <a:latin typeface="Trebuchet MS"/>
              </a:rPr>
              <a:t>Metadata</a:t>
            </a:r>
          </a:p>
        </p:txBody>
      </p:sp>
      <p:grpSp>
        <p:nvGrpSpPr>
          <p:cNvPr id="60" name="object 84">
            <a:extLst>
              <a:ext uri="{FF2B5EF4-FFF2-40B4-BE49-F238E27FC236}">
                <a16:creationId xmlns:a16="http://schemas.microsoft.com/office/drawing/2014/main" xmlns="" id="{E07674C0-7100-40D2-8E8A-E2D43065A72E}"/>
              </a:ext>
            </a:extLst>
          </p:cNvPr>
          <p:cNvGrpSpPr/>
          <p:nvPr/>
        </p:nvGrpSpPr>
        <p:grpSpPr>
          <a:xfrm>
            <a:off x="1296461" y="4638064"/>
            <a:ext cx="854579" cy="783484"/>
            <a:chOff x="1729714" y="2108987"/>
            <a:chExt cx="504190" cy="504190"/>
          </a:xfrm>
        </p:grpSpPr>
        <p:sp>
          <p:nvSpPr>
            <p:cNvPr id="61" name="object 85">
              <a:extLst>
                <a:ext uri="{FF2B5EF4-FFF2-40B4-BE49-F238E27FC236}">
                  <a16:creationId xmlns:a16="http://schemas.microsoft.com/office/drawing/2014/main" xmlns="" id="{5204B7D5-8F93-400C-92DE-EFEF2CB2D9AB}"/>
                </a:ext>
              </a:extLst>
            </p:cNvPr>
            <p:cNvSpPr/>
            <p:nvPr/>
          </p:nvSpPr>
          <p:spPr>
            <a:xfrm>
              <a:off x="1729714" y="2108987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50355" y="38150"/>
                  </a:moveTo>
                  <a:lnTo>
                    <a:pt x="50266" y="28778"/>
                  </a:lnTo>
                  <a:lnTo>
                    <a:pt x="46685" y="25209"/>
                  </a:lnTo>
                  <a:lnTo>
                    <a:pt x="37084" y="25171"/>
                  </a:lnTo>
                  <a:lnTo>
                    <a:pt x="33413" y="28981"/>
                  </a:lnTo>
                  <a:lnTo>
                    <a:pt x="33769" y="38569"/>
                  </a:lnTo>
                  <a:lnTo>
                    <a:pt x="37465" y="42024"/>
                  </a:lnTo>
                  <a:lnTo>
                    <a:pt x="46850" y="41808"/>
                  </a:lnTo>
                  <a:lnTo>
                    <a:pt x="50355" y="38150"/>
                  </a:lnTo>
                  <a:close/>
                </a:path>
                <a:path w="504189" h="504189">
                  <a:moveTo>
                    <a:pt x="75666" y="38138"/>
                  </a:moveTo>
                  <a:lnTo>
                    <a:pt x="75336" y="28562"/>
                  </a:lnTo>
                  <a:lnTo>
                    <a:pt x="71653" y="25095"/>
                  </a:lnTo>
                  <a:lnTo>
                    <a:pt x="62242" y="25285"/>
                  </a:lnTo>
                  <a:lnTo>
                    <a:pt x="58737" y="28905"/>
                  </a:lnTo>
                  <a:lnTo>
                    <a:pt x="58813" y="38303"/>
                  </a:lnTo>
                  <a:lnTo>
                    <a:pt x="62369" y="41884"/>
                  </a:lnTo>
                  <a:lnTo>
                    <a:pt x="71958" y="41948"/>
                  </a:lnTo>
                  <a:lnTo>
                    <a:pt x="75666" y="38138"/>
                  </a:lnTo>
                  <a:close/>
                </a:path>
                <a:path w="504189" h="504189">
                  <a:moveTo>
                    <a:pt x="100850" y="38125"/>
                  </a:moveTo>
                  <a:lnTo>
                    <a:pt x="100507" y="28549"/>
                  </a:lnTo>
                  <a:lnTo>
                    <a:pt x="96812" y="25095"/>
                  </a:lnTo>
                  <a:lnTo>
                    <a:pt x="87414" y="25298"/>
                  </a:lnTo>
                  <a:lnTo>
                    <a:pt x="83908" y="28917"/>
                  </a:lnTo>
                  <a:lnTo>
                    <a:pt x="83997" y="38315"/>
                  </a:lnTo>
                  <a:lnTo>
                    <a:pt x="87579" y="41884"/>
                  </a:lnTo>
                  <a:lnTo>
                    <a:pt x="97142" y="41948"/>
                  </a:lnTo>
                  <a:lnTo>
                    <a:pt x="100850" y="38125"/>
                  </a:lnTo>
                  <a:close/>
                </a:path>
                <a:path w="504189" h="504189">
                  <a:moveTo>
                    <a:pt x="217919" y="327710"/>
                  </a:moveTo>
                  <a:lnTo>
                    <a:pt x="201663" y="327710"/>
                  </a:lnTo>
                  <a:lnTo>
                    <a:pt x="201663" y="343865"/>
                  </a:lnTo>
                  <a:lnTo>
                    <a:pt x="217919" y="343865"/>
                  </a:lnTo>
                  <a:lnTo>
                    <a:pt x="217919" y="327710"/>
                  </a:lnTo>
                  <a:close/>
                </a:path>
                <a:path w="504189" h="504189">
                  <a:moveTo>
                    <a:pt x="226377" y="369620"/>
                  </a:moveTo>
                  <a:lnTo>
                    <a:pt x="201803" y="369620"/>
                  </a:lnTo>
                  <a:lnTo>
                    <a:pt x="201803" y="385724"/>
                  </a:lnTo>
                  <a:lnTo>
                    <a:pt x="226377" y="385724"/>
                  </a:lnTo>
                  <a:lnTo>
                    <a:pt x="226377" y="369620"/>
                  </a:lnTo>
                  <a:close/>
                </a:path>
                <a:path w="504189" h="504189">
                  <a:moveTo>
                    <a:pt x="226491" y="285838"/>
                  </a:moveTo>
                  <a:lnTo>
                    <a:pt x="201828" y="285838"/>
                  </a:lnTo>
                  <a:lnTo>
                    <a:pt x="201828" y="301764"/>
                  </a:lnTo>
                  <a:lnTo>
                    <a:pt x="226491" y="301764"/>
                  </a:lnTo>
                  <a:lnTo>
                    <a:pt x="226491" y="285838"/>
                  </a:lnTo>
                  <a:close/>
                </a:path>
                <a:path w="504189" h="504189">
                  <a:moveTo>
                    <a:pt x="234734" y="159816"/>
                  </a:moveTo>
                  <a:lnTo>
                    <a:pt x="218452" y="159816"/>
                  </a:lnTo>
                  <a:lnTo>
                    <a:pt x="218452" y="175818"/>
                  </a:lnTo>
                  <a:lnTo>
                    <a:pt x="234734" y="175818"/>
                  </a:lnTo>
                  <a:lnTo>
                    <a:pt x="234734" y="159816"/>
                  </a:lnTo>
                  <a:close/>
                </a:path>
                <a:path w="504189" h="504189">
                  <a:moveTo>
                    <a:pt x="251548" y="243789"/>
                  </a:moveTo>
                  <a:lnTo>
                    <a:pt x="201891" y="243789"/>
                  </a:lnTo>
                  <a:lnTo>
                    <a:pt x="201891" y="259918"/>
                  </a:lnTo>
                  <a:lnTo>
                    <a:pt x="251548" y="259918"/>
                  </a:lnTo>
                  <a:lnTo>
                    <a:pt x="251548" y="243789"/>
                  </a:lnTo>
                  <a:close/>
                </a:path>
                <a:path w="504189" h="504189">
                  <a:moveTo>
                    <a:pt x="259930" y="92621"/>
                  </a:moveTo>
                  <a:lnTo>
                    <a:pt x="201701" y="92621"/>
                  </a:lnTo>
                  <a:lnTo>
                    <a:pt x="201701" y="108724"/>
                  </a:lnTo>
                  <a:lnTo>
                    <a:pt x="259930" y="108724"/>
                  </a:lnTo>
                  <a:lnTo>
                    <a:pt x="259930" y="92621"/>
                  </a:lnTo>
                  <a:close/>
                </a:path>
                <a:path w="504189" h="504189">
                  <a:moveTo>
                    <a:pt x="276542" y="201815"/>
                  </a:moveTo>
                  <a:lnTo>
                    <a:pt x="201891" y="201815"/>
                  </a:lnTo>
                  <a:lnTo>
                    <a:pt x="201891" y="218122"/>
                  </a:lnTo>
                  <a:lnTo>
                    <a:pt x="276542" y="218122"/>
                  </a:lnTo>
                  <a:lnTo>
                    <a:pt x="276542" y="201815"/>
                  </a:lnTo>
                  <a:close/>
                </a:path>
                <a:path w="504189" h="504189">
                  <a:moveTo>
                    <a:pt x="318528" y="159740"/>
                  </a:moveTo>
                  <a:lnTo>
                    <a:pt x="252095" y="159740"/>
                  </a:lnTo>
                  <a:lnTo>
                    <a:pt x="252095" y="175882"/>
                  </a:lnTo>
                  <a:lnTo>
                    <a:pt x="318528" y="175882"/>
                  </a:lnTo>
                  <a:lnTo>
                    <a:pt x="318528" y="159740"/>
                  </a:lnTo>
                  <a:close/>
                </a:path>
                <a:path w="504189" h="504189">
                  <a:moveTo>
                    <a:pt x="318693" y="201752"/>
                  </a:moveTo>
                  <a:lnTo>
                    <a:pt x="294144" y="201752"/>
                  </a:lnTo>
                  <a:lnTo>
                    <a:pt x="294144" y="218008"/>
                  </a:lnTo>
                  <a:lnTo>
                    <a:pt x="318693" y="218008"/>
                  </a:lnTo>
                  <a:lnTo>
                    <a:pt x="318693" y="201752"/>
                  </a:lnTo>
                  <a:close/>
                </a:path>
                <a:path w="504189" h="504189">
                  <a:moveTo>
                    <a:pt x="352526" y="209613"/>
                  </a:moveTo>
                  <a:lnTo>
                    <a:pt x="352513" y="67373"/>
                  </a:lnTo>
                  <a:lnTo>
                    <a:pt x="352513" y="50177"/>
                  </a:lnTo>
                  <a:lnTo>
                    <a:pt x="340360" y="12192"/>
                  </a:lnTo>
                  <a:lnTo>
                    <a:pt x="335457" y="9004"/>
                  </a:lnTo>
                  <a:lnTo>
                    <a:pt x="335457" y="50177"/>
                  </a:lnTo>
                  <a:lnTo>
                    <a:pt x="167551" y="50177"/>
                  </a:lnTo>
                  <a:lnTo>
                    <a:pt x="167551" y="67310"/>
                  </a:lnTo>
                  <a:lnTo>
                    <a:pt x="167551" y="419709"/>
                  </a:lnTo>
                  <a:lnTo>
                    <a:pt x="45504" y="419709"/>
                  </a:lnTo>
                  <a:lnTo>
                    <a:pt x="33121" y="417842"/>
                  </a:lnTo>
                  <a:lnTo>
                    <a:pt x="24117" y="412305"/>
                  </a:lnTo>
                  <a:lnTo>
                    <a:pt x="18605" y="403263"/>
                  </a:lnTo>
                  <a:lnTo>
                    <a:pt x="16751" y="390829"/>
                  </a:lnTo>
                  <a:lnTo>
                    <a:pt x="16751" y="67310"/>
                  </a:lnTo>
                  <a:lnTo>
                    <a:pt x="167551" y="67310"/>
                  </a:lnTo>
                  <a:lnTo>
                    <a:pt x="167551" y="50177"/>
                  </a:lnTo>
                  <a:lnTo>
                    <a:pt x="17462" y="50177"/>
                  </a:lnTo>
                  <a:lnTo>
                    <a:pt x="17335" y="37058"/>
                  </a:lnTo>
                  <a:lnTo>
                    <a:pt x="22250" y="26454"/>
                  </a:lnTo>
                  <a:lnTo>
                    <a:pt x="31419" y="19354"/>
                  </a:lnTo>
                  <a:lnTo>
                    <a:pt x="44056" y="16764"/>
                  </a:lnTo>
                  <a:lnTo>
                    <a:pt x="305282" y="16764"/>
                  </a:lnTo>
                  <a:lnTo>
                    <a:pt x="319468" y="18821"/>
                  </a:lnTo>
                  <a:lnTo>
                    <a:pt x="329234" y="25044"/>
                  </a:lnTo>
                  <a:lnTo>
                    <a:pt x="334556" y="35483"/>
                  </a:lnTo>
                  <a:lnTo>
                    <a:pt x="335457" y="50177"/>
                  </a:lnTo>
                  <a:lnTo>
                    <a:pt x="335457" y="9004"/>
                  </a:lnTo>
                  <a:lnTo>
                    <a:pt x="326555" y="3213"/>
                  </a:lnTo>
                  <a:lnTo>
                    <a:pt x="308787" y="0"/>
                  </a:lnTo>
                  <a:lnTo>
                    <a:pt x="43903" y="0"/>
                  </a:lnTo>
                  <a:lnTo>
                    <a:pt x="26035" y="3213"/>
                  </a:lnTo>
                  <a:lnTo>
                    <a:pt x="12192" y="12128"/>
                  </a:lnTo>
                  <a:lnTo>
                    <a:pt x="3200" y="25920"/>
                  </a:lnTo>
                  <a:lnTo>
                    <a:pt x="0" y="43662"/>
                  </a:lnTo>
                  <a:lnTo>
                    <a:pt x="12" y="393001"/>
                  </a:lnTo>
                  <a:lnTo>
                    <a:pt x="3213" y="410565"/>
                  </a:lnTo>
                  <a:lnTo>
                    <a:pt x="12192" y="424307"/>
                  </a:lnTo>
                  <a:lnTo>
                    <a:pt x="25971" y="433260"/>
                  </a:lnTo>
                  <a:lnTo>
                    <a:pt x="43599" y="436460"/>
                  </a:lnTo>
                  <a:lnTo>
                    <a:pt x="243103" y="436460"/>
                  </a:lnTo>
                  <a:lnTo>
                    <a:pt x="243103" y="419709"/>
                  </a:lnTo>
                  <a:lnTo>
                    <a:pt x="243103" y="419569"/>
                  </a:lnTo>
                  <a:lnTo>
                    <a:pt x="185026" y="419569"/>
                  </a:lnTo>
                  <a:lnTo>
                    <a:pt x="185026" y="67373"/>
                  </a:lnTo>
                  <a:lnTo>
                    <a:pt x="335813" y="67373"/>
                  </a:lnTo>
                  <a:lnTo>
                    <a:pt x="335813" y="209613"/>
                  </a:lnTo>
                  <a:lnTo>
                    <a:pt x="352526" y="209613"/>
                  </a:lnTo>
                  <a:close/>
                </a:path>
                <a:path w="504189" h="504189">
                  <a:moveTo>
                    <a:pt x="503580" y="479958"/>
                  </a:moveTo>
                  <a:lnTo>
                    <a:pt x="501992" y="468553"/>
                  </a:lnTo>
                  <a:lnTo>
                    <a:pt x="495236" y="458089"/>
                  </a:lnTo>
                  <a:lnTo>
                    <a:pt x="486613" y="449440"/>
                  </a:lnTo>
                  <a:lnTo>
                    <a:pt x="486613" y="475538"/>
                  </a:lnTo>
                  <a:lnTo>
                    <a:pt x="486194" y="485838"/>
                  </a:lnTo>
                  <a:lnTo>
                    <a:pt x="476935" y="489623"/>
                  </a:lnTo>
                  <a:lnTo>
                    <a:pt x="471627" y="484466"/>
                  </a:lnTo>
                  <a:lnTo>
                    <a:pt x="459587" y="472617"/>
                  </a:lnTo>
                  <a:lnTo>
                    <a:pt x="423862" y="436511"/>
                  </a:lnTo>
                  <a:lnTo>
                    <a:pt x="436740" y="423900"/>
                  </a:lnTo>
                  <a:lnTo>
                    <a:pt x="437273" y="424345"/>
                  </a:lnTo>
                  <a:lnTo>
                    <a:pt x="438099" y="424916"/>
                  </a:lnTo>
                  <a:lnTo>
                    <a:pt x="471627" y="458444"/>
                  </a:lnTo>
                  <a:lnTo>
                    <a:pt x="486613" y="475538"/>
                  </a:lnTo>
                  <a:lnTo>
                    <a:pt x="486613" y="449440"/>
                  </a:lnTo>
                  <a:lnTo>
                    <a:pt x="473748" y="436511"/>
                  </a:lnTo>
                  <a:lnTo>
                    <a:pt x="461149" y="423900"/>
                  </a:lnTo>
                  <a:lnTo>
                    <a:pt x="460971" y="423722"/>
                  </a:lnTo>
                  <a:lnTo>
                    <a:pt x="460603" y="423354"/>
                  </a:lnTo>
                  <a:lnTo>
                    <a:pt x="438797" y="401637"/>
                  </a:lnTo>
                  <a:lnTo>
                    <a:pt x="424192" y="387134"/>
                  </a:lnTo>
                  <a:lnTo>
                    <a:pt x="423506" y="385241"/>
                  </a:lnTo>
                  <a:lnTo>
                    <a:pt x="425424" y="381495"/>
                  </a:lnTo>
                  <a:lnTo>
                    <a:pt x="431469" y="367271"/>
                  </a:lnTo>
                  <a:lnTo>
                    <a:pt x="435152" y="352628"/>
                  </a:lnTo>
                  <a:lnTo>
                    <a:pt x="436511" y="337566"/>
                  </a:lnTo>
                  <a:lnTo>
                    <a:pt x="435559" y="322084"/>
                  </a:lnTo>
                  <a:lnTo>
                    <a:pt x="424230" y="287401"/>
                  </a:lnTo>
                  <a:lnTo>
                    <a:pt x="423443" y="286423"/>
                  </a:lnTo>
                  <a:lnTo>
                    <a:pt x="423443" y="411797"/>
                  </a:lnTo>
                  <a:lnTo>
                    <a:pt x="410591" y="423354"/>
                  </a:lnTo>
                  <a:lnTo>
                    <a:pt x="406933" y="419684"/>
                  </a:lnTo>
                  <a:lnTo>
                    <a:pt x="400837" y="413562"/>
                  </a:lnTo>
                  <a:lnTo>
                    <a:pt x="414032" y="401637"/>
                  </a:lnTo>
                  <a:lnTo>
                    <a:pt x="423443" y="411797"/>
                  </a:lnTo>
                  <a:lnTo>
                    <a:pt x="423443" y="286423"/>
                  </a:lnTo>
                  <a:lnTo>
                    <a:pt x="419684" y="281736"/>
                  </a:lnTo>
                  <a:lnTo>
                    <a:pt x="419684" y="336473"/>
                  </a:lnTo>
                  <a:lnTo>
                    <a:pt x="412775" y="368960"/>
                  </a:lnTo>
                  <a:lnTo>
                    <a:pt x="394411" y="395528"/>
                  </a:lnTo>
                  <a:lnTo>
                    <a:pt x="367449" y="413372"/>
                  </a:lnTo>
                  <a:lnTo>
                    <a:pt x="334772" y="419684"/>
                  </a:lnTo>
                  <a:lnTo>
                    <a:pt x="302501" y="412711"/>
                  </a:lnTo>
                  <a:lnTo>
                    <a:pt x="276034" y="394462"/>
                  </a:lnTo>
                  <a:lnTo>
                    <a:pt x="258191" y="367779"/>
                  </a:lnTo>
                  <a:lnTo>
                    <a:pt x="251815" y="335534"/>
                  </a:lnTo>
                  <a:lnTo>
                    <a:pt x="258686" y="302831"/>
                  </a:lnTo>
                  <a:lnTo>
                    <a:pt x="276898" y="276148"/>
                  </a:lnTo>
                  <a:lnTo>
                    <a:pt x="303657" y="258229"/>
                  </a:lnTo>
                  <a:lnTo>
                    <a:pt x="336219" y="251841"/>
                  </a:lnTo>
                  <a:lnTo>
                    <a:pt x="368846" y="258724"/>
                  </a:lnTo>
                  <a:lnTo>
                    <a:pt x="395439" y="276936"/>
                  </a:lnTo>
                  <a:lnTo>
                    <a:pt x="413270" y="303771"/>
                  </a:lnTo>
                  <a:lnTo>
                    <a:pt x="419684" y="336473"/>
                  </a:lnTo>
                  <a:lnTo>
                    <a:pt x="419684" y="281736"/>
                  </a:lnTo>
                  <a:lnTo>
                    <a:pt x="402145" y="259829"/>
                  </a:lnTo>
                  <a:lnTo>
                    <a:pt x="388823" y="251841"/>
                  </a:lnTo>
                  <a:lnTo>
                    <a:pt x="371856" y="241681"/>
                  </a:lnTo>
                  <a:lnTo>
                    <a:pt x="335927" y="235229"/>
                  </a:lnTo>
                  <a:lnTo>
                    <a:pt x="332447" y="235229"/>
                  </a:lnTo>
                  <a:lnTo>
                    <a:pt x="328904" y="234924"/>
                  </a:lnTo>
                  <a:lnTo>
                    <a:pt x="286194" y="247700"/>
                  </a:lnTo>
                  <a:lnTo>
                    <a:pt x="256209" y="273608"/>
                  </a:lnTo>
                  <a:lnTo>
                    <a:pt x="238467" y="309105"/>
                  </a:lnTo>
                  <a:lnTo>
                    <a:pt x="235991" y="350342"/>
                  </a:lnTo>
                  <a:lnTo>
                    <a:pt x="254063" y="395008"/>
                  </a:lnTo>
                  <a:lnTo>
                    <a:pt x="288950" y="425018"/>
                  </a:lnTo>
                  <a:lnTo>
                    <a:pt x="333463" y="436587"/>
                  </a:lnTo>
                  <a:lnTo>
                    <a:pt x="380390" y="425932"/>
                  </a:lnTo>
                  <a:lnTo>
                    <a:pt x="384784" y="423722"/>
                  </a:lnTo>
                  <a:lnTo>
                    <a:pt x="387108" y="424040"/>
                  </a:lnTo>
                  <a:lnTo>
                    <a:pt x="407314" y="444474"/>
                  </a:lnTo>
                  <a:lnTo>
                    <a:pt x="457962" y="495084"/>
                  </a:lnTo>
                  <a:lnTo>
                    <a:pt x="465899" y="500913"/>
                  </a:lnTo>
                  <a:lnTo>
                    <a:pt x="474548" y="503580"/>
                  </a:lnTo>
                  <a:lnTo>
                    <a:pt x="483374" y="503072"/>
                  </a:lnTo>
                  <a:lnTo>
                    <a:pt x="491858" y="499338"/>
                  </a:lnTo>
                  <a:lnTo>
                    <a:pt x="500151" y="490740"/>
                  </a:lnTo>
                  <a:lnTo>
                    <a:pt x="500507" y="489623"/>
                  </a:lnTo>
                  <a:lnTo>
                    <a:pt x="503580" y="479958"/>
                  </a:lnTo>
                  <a:close/>
                </a:path>
              </a:pathLst>
            </a:custGeom>
            <a:solidFill>
              <a:srgbClr val="A81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86">
              <a:extLst>
                <a:ext uri="{FF2B5EF4-FFF2-40B4-BE49-F238E27FC236}">
                  <a16:creationId xmlns:a16="http://schemas.microsoft.com/office/drawing/2014/main" xmlns="" id="{90B144F2-DB3B-4FD7-BC03-7509078589AC}"/>
                </a:ext>
              </a:extLst>
            </p:cNvPr>
            <p:cNvSpPr/>
            <p:nvPr/>
          </p:nvSpPr>
          <p:spPr>
            <a:xfrm>
              <a:off x="1754924" y="2192922"/>
              <a:ext cx="134211" cy="1342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87">
              <a:extLst>
                <a:ext uri="{FF2B5EF4-FFF2-40B4-BE49-F238E27FC236}">
                  <a16:creationId xmlns:a16="http://schemas.microsoft.com/office/drawing/2014/main" xmlns="" id="{8065F35C-D1E9-450D-BBB2-752B6E328D09}"/>
                </a:ext>
              </a:extLst>
            </p:cNvPr>
            <p:cNvSpPr/>
            <p:nvPr/>
          </p:nvSpPr>
          <p:spPr>
            <a:xfrm>
              <a:off x="1763128" y="2134082"/>
              <a:ext cx="369570" cy="377825"/>
            </a:xfrm>
            <a:custGeom>
              <a:avLst/>
              <a:gdLst/>
              <a:ahLst/>
              <a:cxnLst/>
              <a:rect l="l" t="t" r="r" b="b"/>
              <a:pathLst>
                <a:path w="369569" h="377825">
                  <a:moveTo>
                    <a:pt x="16624" y="302628"/>
                  </a:moveTo>
                  <a:lnTo>
                    <a:pt x="558" y="302628"/>
                  </a:lnTo>
                  <a:lnTo>
                    <a:pt x="558" y="318782"/>
                  </a:lnTo>
                  <a:lnTo>
                    <a:pt x="16624" y="318782"/>
                  </a:lnTo>
                  <a:lnTo>
                    <a:pt x="16624" y="302628"/>
                  </a:lnTo>
                  <a:close/>
                </a:path>
                <a:path w="369569" h="377825">
                  <a:moveTo>
                    <a:pt x="16941" y="13055"/>
                  </a:moveTo>
                  <a:lnTo>
                    <a:pt x="16852" y="3683"/>
                  </a:lnTo>
                  <a:lnTo>
                    <a:pt x="13271" y="127"/>
                  </a:lnTo>
                  <a:lnTo>
                    <a:pt x="3670" y="76"/>
                  </a:lnTo>
                  <a:lnTo>
                    <a:pt x="0" y="3886"/>
                  </a:lnTo>
                  <a:lnTo>
                    <a:pt x="355" y="13474"/>
                  </a:lnTo>
                  <a:lnTo>
                    <a:pt x="4051" y="16929"/>
                  </a:lnTo>
                  <a:lnTo>
                    <a:pt x="13436" y="16713"/>
                  </a:lnTo>
                  <a:lnTo>
                    <a:pt x="16941" y="13055"/>
                  </a:lnTo>
                  <a:close/>
                </a:path>
                <a:path w="369569" h="377825">
                  <a:moveTo>
                    <a:pt x="42252" y="13042"/>
                  </a:moveTo>
                  <a:lnTo>
                    <a:pt x="41922" y="3467"/>
                  </a:lnTo>
                  <a:lnTo>
                    <a:pt x="38239" y="0"/>
                  </a:lnTo>
                  <a:lnTo>
                    <a:pt x="28841" y="190"/>
                  </a:lnTo>
                  <a:lnTo>
                    <a:pt x="25323" y="3810"/>
                  </a:lnTo>
                  <a:lnTo>
                    <a:pt x="25400" y="13208"/>
                  </a:lnTo>
                  <a:lnTo>
                    <a:pt x="28968" y="16789"/>
                  </a:lnTo>
                  <a:lnTo>
                    <a:pt x="38557" y="16852"/>
                  </a:lnTo>
                  <a:lnTo>
                    <a:pt x="42252" y="13042"/>
                  </a:lnTo>
                  <a:close/>
                </a:path>
                <a:path w="369569" h="377825">
                  <a:moveTo>
                    <a:pt x="50241" y="218694"/>
                  </a:moveTo>
                  <a:lnTo>
                    <a:pt x="596" y="218694"/>
                  </a:lnTo>
                  <a:lnTo>
                    <a:pt x="596" y="234823"/>
                  </a:lnTo>
                  <a:lnTo>
                    <a:pt x="50241" y="234823"/>
                  </a:lnTo>
                  <a:lnTo>
                    <a:pt x="50241" y="218694"/>
                  </a:lnTo>
                  <a:close/>
                </a:path>
                <a:path w="369569" h="377825">
                  <a:moveTo>
                    <a:pt x="66929" y="344614"/>
                  </a:moveTo>
                  <a:lnTo>
                    <a:pt x="419" y="344614"/>
                  </a:lnTo>
                  <a:lnTo>
                    <a:pt x="419" y="360718"/>
                  </a:lnTo>
                  <a:lnTo>
                    <a:pt x="66929" y="360718"/>
                  </a:lnTo>
                  <a:lnTo>
                    <a:pt x="66929" y="344614"/>
                  </a:lnTo>
                  <a:close/>
                </a:path>
                <a:path w="369569" h="377825">
                  <a:moveTo>
                    <a:pt x="67437" y="13030"/>
                  </a:moveTo>
                  <a:lnTo>
                    <a:pt x="67094" y="3454"/>
                  </a:lnTo>
                  <a:lnTo>
                    <a:pt x="63398" y="0"/>
                  </a:lnTo>
                  <a:lnTo>
                    <a:pt x="54000" y="203"/>
                  </a:lnTo>
                  <a:lnTo>
                    <a:pt x="50495" y="3822"/>
                  </a:lnTo>
                  <a:lnTo>
                    <a:pt x="50584" y="13220"/>
                  </a:lnTo>
                  <a:lnTo>
                    <a:pt x="54165" y="16789"/>
                  </a:lnTo>
                  <a:lnTo>
                    <a:pt x="63728" y="16852"/>
                  </a:lnTo>
                  <a:lnTo>
                    <a:pt x="67437" y="13030"/>
                  </a:lnTo>
                  <a:close/>
                </a:path>
                <a:path w="369569" h="377825">
                  <a:moveTo>
                    <a:pt x="75438" y="260667"/>
                  </a:moveTo>
                  <a:lnTo>
                    <a:pt x="431" y="260667"/>
                  </a:lnTo>
                  <a:lnTo>
                    <a:pt x="431" y="276783"/>
                  </a:lnTo>
                  <a:lnTo>
                    <a:pt x="75438" y="276783"/>
                  </a:lnTo>
                  <a:lnTo>
                    <a:pt x="75438" y="260667"/>
                  </a:lnTo>
                  <a:close/>
                </a:path>
                <a:path w="369569" h="377825">
                  <a:moveTo>
                    <a:pt x="117386" y="302552"/>
                  </a:moveTo>
                  <a:lnTo>
                    <a:pt x="33985" y="302552"/>
                  </a:lnTo>
                  <a:lnTo>
                    <a:pt x="33985" y="318655"/>
                  </a:lnTo>
                  <a:lnTo>
                    <a:pt x="117386" y="318655"/>
                  </a:lnTo>
                  <a:lnTo>
                    <a:pt x="117386" y="302552"/>
                  </a:lnTo>
                  <a:close/>
                </a:path>
                <a:path w="369569" h="377825">
                  <a:moveTo>
                    <a:pt x="117538" y="344589"/>
                  </a:moveTo>
                  <a:lnTo>
                    <a:pt x="84493" y="344589"/>
                  </a:lnTo>
                  <a:lnTo>
                    <a:pt x="84493" y="360578"/>
                  </a:lnTo>
                  <a:lnTo>
                    <a:pt x="117538" y="360578"/>
                  </a:lnTo>
                  <a:lnTo>
                    <a:pt x="117538" y="344589"/>
                  </a:lnTo>
                  <a:close/>
                </a:path>
                <a:path w="369569" h="377825">
                  <a:moveTo>
                    <a:pt x="369316" y="315747"/>
                  </a:moveTo>
                  <a:lnTo>
                    <a:pt x="359638" y="275463"/>
                  </a:lnTo>
                  <a:lnTo>
                    <a:pt x="316865" y="244589"/>
                  </a:lnTo>
                  <a:lnTo>
                    <a:pt x="302602" y="244322"/>
                  </a:lnTo>
                  <a:lnTo>
                    <a:pt x="302615" y="259842"/>
                  </a:lnTo>
                  <a:lnTo>
                    <a:pt x="324434" y="266585"/>
                  </a:lnTo>
                  <a:lnTo>
                    <a:pt x="340436" y="278053"/>
                  </a:lnTo>
                  <a:lnTo>
                    <a:pt x="350024" y="293649"/>
                  </a:lnTo>
                  <a:lnTo>
                    <a:pt x="352653" y="312724"/>
                  </a:lnTo>
                  <a:lnTo>
                    <a:pt x="348297" y="331012"/>
                  </a:lnTo>
                  <a:lnTo>
                    <a:pt x="338048" y="345986"/>
                  </a:lnTo>
                  <a:lnTo>
                    <a:pt x="323164" y="356374"/>
                  </a:lnTo>
                  <a:lnTo>
                    <a:pt x="304863" y="360946"/>
                  </a:lnTo>
                  <a:lnTo>
                    <a:pt x="285813" y="358546"/>
                  </a:lnTo>
                  <a:lnTo>
                    <a:pt x="270167" y="349046"/>
                  </a:lnTo>
                  <a:lnTo>
                    <a:pt x="258521" y="332994"/>
                  </a:lnTo>
                  <a:lnTo>
                    <a:pt x="251472" y="310908"/>
                  </a:lnTo>
                  <a:lnTo>
                    <a:pt x="235597" y="310908"/>
                  </a:lnTo>
                  <a:lnTo>
                    <a:pt x="259003" y="361861"/>
                  </a:lnTo>
                  <a:lnTo>
                    <a:pt x="296926" y="377634"/>
                  </a:lnTo>
                  <a:lnTo>
                    <a:pt x="317881" y="376021"/>
                  </a:lnTo>
                  <a:lnTo>
                    <a:pt x="337312" y="368058"/>
                  </a:lnTo>
                  <a:lnTo>
                    <a:pt x="353631" y="354114"/>
                  </a:lnTo>
                  <a:lnTo>
                    <a:pt x="364578" y="335978"/>
                  </a:lnTo>
                  <a:lnTo>
                    <a:pt x="369316" y="315747"/>
                  </a:lnTo>
                  <a:close/>
                </a:path>
              </a:pathLst>
            </a:custGeom>
            <a:solidFill>
              <a:srgbClr val="A81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89">
            <a:extLst>
              <a:ext uri="{FF2B5EF4-FFF2-40B4-BE49-F238E27FC236}">
                <a16:creationId xmlns:a16="http://schemas.microsoft.com/office/drawing/2014/main" xmlns="" id="{C1E1E92D-E245-4BE0-9AF1-753364B04C5B}"/>
              </a:ext>
            </a:extLst>
          </p:cNvPr>
          <p:cNvSpPr/>
          <p:nvPr/>
        </p:nvSpPr>
        <p:spPr>
          <a:xfrm>
            <a:off x="4343545" y="4510698"/>
            <a:ext cx="932836" cy="840690"/>
          </a:xfrm>
          <a:custGeom>
            <a:avLst/>
            <a:gdLst/>
            <a:ahLst/>
            <a:cxnLst/>
            <a:rect l="l" t="t" r="r" b="b"/>
            <a:pathLst>
              <a:path w="466725" h="476250">
                <a:moveTo>
                  <a:pt x="148516" y="369570"/>
                </a:moveTo>
                <a:lnTo>
                  <a:pt x="113868" y="369570"/>
                </a:lnTo>
                <a:lnTo>
                  <a:pt x="171615" y="400050"/>
                </a:lnTo>
                <a:lnTo>
                  <a:pt x="171018" y="408940"/>
                </a:lnTo>
                <a:lnTo>
                  <a:pt x="175625" y="438150"/>
                </a:lnTo>
                <a:lnTo>
                  <a:pt x="191522" y="462280"/>
                </a:lnTo>
                <a:lnTo>
                  <a:pt x="215677" y="474980"/>
                </a:lnTo>
                <a:lnTo>
                  <a:pt x="245059" y="476250"/>
                </a:lnTo>
                <a:lnTo>
                  <a:pt x="267138" y="467360"/>
                </a:lnTo>
                <a:lnTo>
                  <a:pt x="272348" y="462280"/>
                </a:lnTo>
                <a:lnTo>
                  <a:pt x="233133" y="462280"/>
                </a:lnTo>
                <a:lnTo>
                  <a:pt x="215076" y="458470"/>
                </a:lnTo>
                <a:lnTo>
                  <a:pt x="200209" y="448310"/>
                </a:lnTo>
                <a:lnTo>
                  <a:pt x="190142" y="431800"/>
                </a:lnTo>
                <a:lnTo>
                  <a:pt x="186486" y="414020"/>
                </a:lnTo>
                <a:lnTo>
                  <a:pt x="190223" y="394970"/>
                </a:lnTo>
                <a:lnTo>
                  <a:pt x="196898" y="384810"/>
                </a:lnTo>
                <a:lnTo>
                  <a:pt x="177266" y="384810"/>
                </a:lnTo>
                <a:lnTo>
                  <a:pt x="171894" y="381000"/>
                </a:lnTo>
                <a:lnTo>
                  <a:pt x="148516" y="369570"/>
                </a:lnTo>
                <a:close/>
              </a:path>
              <a:path w="466725" h="476250">
                <a:moveTo>
                  <a:pt x="359057" y="231140"/>
                </a:moveTo>
                <a:lnTo>
                  <a:pt x="294678" y="231140"/>
                </a:lnTo>
                <a:lnTo>
                  <a:pt x="308286" y="232410"/>
                </a:lnTo>
                <a:lnTo>
                  <a:pt x="328701" y="236220"/>
                </a:lnTo>
                <a:lnTo>
                  <a:pt x="340093" y="237490"/>
                </a:lnTo>
                <a:lnTo>
                  <a:pt x="341909" y="238760"/>
                </a:lnTo>
                <a:lnTo>
                  <a:pt x="341960" y="240030"/>
                </a:lnTo>
                <a:lnTo>
                  <a:pt x="343179" y="250190"/>
                </a:lnTo>
                <a:lnTo>
                  <a:pt x="345917" y="260350"/>
                </a:lnTo>
                <a:lnTo>
                  <a:pt x="350163" y="269240"/>
                </a:lnTo>
                <a:lnTo>
                  <a:pt x="355904" y="278130"/>
                </a:lnTo>
                <a:lnTo>
                  <a:pt x="274472" y="365760"/>
                </a:lnTo>
                <a:lnTo>
                  <a:pt x="232930" y="365760"/>
                </a:lnTo>
                <a:lnTo>
                  <a:pt x="250988" y="369570"/>
                </a:lnTo>
                <a:lnTo>
                  <a:pt x="265895" y="379730"/>
                </a:lnTo>
                <a:lnTo>
                  <a:pt x="276041" y="394970"/>
                </a:lnTo>
                <a:lnTo>
                  <a:pt x="279819" y="414020"/>
                </a:lnTo>
                <a:lnTo>
                  <a:pt x="276139" y="433070"/>
                </a:lnTo>
                <a:lnTo>
                  <a:pt x="266058" y="448310"/>
                </a:lnTo>
                <a:lnTo>
                  <a:pt x="251186" y="458470"/>
                </a:lnTo>
                <a:lnTo>
                  <a:pt x="233133" y="462280"/>
                </a:lnTo>
                <a:lnTo>
                  <a:pt x="272348" y="462280"/>
                </a:lnTo>
                <a:lnTo>
                  <a:pt x="284068" y="450850"/>
                </a:lnTo>
                <a:lnTo>
                  <a:pt x="293867" y="429260"/>
                </a:lnTo>
                <a:lnTo>
                  <a:pt x="294551" y="405130"/>
                </a:lnTo>
                <a:lnTo>
                  <a:pt x="292929" y="397510"/>
                </a:lnTo>
                <a:lnTo>
                  <a:pt x="290790" y="391160"/>
                </a:lnTo>
                <a:lnTo>
                  <a:pt x="288391" y="383540"/>
                </a:lnTo>
                <a:lnTo>
                  <a:pt x="285991" y="377190"/>
                </a:lnTo>
                <a:lnTo>
                  <a:pt x="367169" y="289560"/>
                </a:lnTo>
                <a:lnTo>
                  <a:pt x="440464" y="289560"/>
                </a:lnTo>
                <a:lnTo>
                  <a:pt x="445095" y="285750"/>
                </a:lnTo>
                <a:lnTo>
                  <a:pt x="404266" y="285750"/>
                </a:lnTo>
                <a:lnTo>
                  <a:pt x="386328" y="281940"/>
                </a:lnTo>
                <a:lnTo>
                  <a:pt x="371538" y="271780"/>
                </a:lnTo>
                <a:lnTo>
                  <a:pt x="361453" y="256540"/>
                </a:lnTo>
                <a:lnTo>
                  <a:pt x="357631" y="238760"/>
                </a:lnTo>
                <a:lnTo>
                  <a:pt x="359057" y="231140"/>
                </a:lnTo>
                <a:close/>
              </a:path>
              <a:path w="466725" h="476250">
                <a:moveTo>
                  <a:pt x="63656" y="270510"/>
                </a:moveTo>
                <a:lnTo>
                  <a:pt x="40536" y="274320"/>
                </a:lnTo>
                <a:lnTo>
                  <a:pt x="21205" y="285750"/>
                </a:lnTo>
                <a:lnTo>
                  <a:pt x="7251" y="303530"/>
                </a:lnTo>
                <a:lnTo>
                  <a:pt x="364" y="325120"/>
                </a:lnTo>
                <a:lnTo>
                  <a:pt x="1096" y="346710"/>
                </a:lnTo>
                <a:lnTo>
                  <a:pt x="23583" y="384810"/>
                </a:lnTo>
                <a:lnTo>
                  <a:pt x="55366" y="397510"/>
                </a:lnTo>
                <a:lnTo>
                  <a:pt x="67170" y="397510"/>
                </a:lnTo>
                <a:lnTo>
                  <a:pt x="81139" y="394970"/>
                </a:lnTo>
                <a:lnTo>
                  <a:pt x="93548" y="389890"/>
                </a:lnTo>
                <a:lnTo>
                  <a:pt x="102886" y="382270"/>
                </a:lnTo>
                <a:lnTo>
                  <a:pt x="62026" y="382270"/>
                </a:lnTo>
                <a:lnTo>
                  <a:pt x="43970" y="378460"/>
                </a:lnTo>
                <a:lnTo>
                  <a:pt x="29103" y="368300"/>
                </a:lnTo>
                <a:lnTo>
                  <a:pt x="19030" y="353060"/>
                </a:lnTo>
                <a:lnTo>
                  <a:pt x="15354" y="334010"/>
                </a:lnTo>
                <a:lnTo>
                  <a:pt x="19063" y="316230"/>
                </a:lnTo>
                <a:lnTo>
                  <a:pt x="29063" y="300990"/>
                </a:lnTo>
                <a:lnTo>
                  <a:pt x="43807" y="289560"/>
                </a:lnTo>
                <a:lnTo>
                  <a:pt x="61747" y="285750"/>
                </a:lnTo>
                <a:lnTo>
                  <a:pt x="102031" y="285750"/>
                </a:lnTo>
                <a:lnTo>
                  <a:pt x="107813" y="276860"/>
                </a:lnTo>
                <a:lnTo>
                  <a:pt x="88976" y="276860"/>
                </a:lnTo>
                <a:lnTo>
                  <a:pt x="63656" y="270510"/>
                </a:lnTo>
                <a:close/>
              </a:path>
              <a:path w="466725" h="476250">
                <a:moveTo>
                  <a:pt x="141998" y="248920"/>
                </a:moveTo>
                <a:lnTo>
                  <a:pt x="124142" y="248920"/>
                </a:lnTo>
                <a:lnTo>
                  <a:pt x="191388" y="365760"/>
                </a:lnTo>
                <a:lnTo>
                  <a:pt x="177266" y="384810"/>
                </a:lnTo>
                <a:lnTo>
                  <a:pt x="196898" y="384810"/>
                </a:lnTo>
                <a:lnTo>
                  <a:pt x="200236" y="379730"/>
                </a:lnTo>
                <a:lnTo>
                  <a:pt x="214985" y="369570"/>
                </a:lnTo>
                <a:lnTo>
                  <a:pt x="232930" y="365760"/>
                </a:lnTo>
                <a:lnTo>
                  <a:pt x="274472" y="365760"/>
                </a:lnTo>
                <a:lnTo>
                  <a:pt x="268187" y="360680"/>
                </a:lnTo>
                <a:lnTo>
                  <a:pt x="261580" y="356870"/>
                </a:lnTo>
                <a:lnTo>
                  <a:pt x="204317" y="356870"/>
                </a:lnTo>
                <a:lnTo>
                  <a:pt x="141998" y="248920"/>
                </a:lnTo>
                <a:close/>
              </a:path>
              <a:path w="466725" h="476250">
                <a:moveTo>
                  <a:pt x="103416" y="285750"/>
                </a:moveTo>
                <a:lnTo>
                  <a:pt x="61747" y="285750"/>
                </a:lnTo>
                <a:lnTo>
                  <a:pt x="79807" y="289560"/>
                </a:lnTo>
                <a:lnTo>
                  <a:pt x="94721" y="299720"/>
                </a:lnTo>
                <a:lnTo>
                  <a:pt x="104879" y="314960"/>
                </a:lnTo>
                <a:lnTo>
                  <a:pt x="108673" y="334010"/>
                </a:lnTo>
                <a:lnTo>
                  <a:pt x="105012" y="353060"/>
                </a:lnTo>
                <a:lnTo>
                  <a:pt x="94946" y="368300"/>
                </a:lnTo>
                <a:lnTo>
                  <a:pt x="80082" y="378460"/>
                </a:lnTo>
                <a:lnTo>
                  <a:pt x="62026" y="382270"/>
                </a:lnTo>
                <a:lnTo>
                  <a:pt x="102886" y="382270"/>
                </a:lnTo>
                <a:lnTo>
                  <a:pt x="104442" y="381000"/>
                </a:lnTo>
                <a:lnTo>
                  <a:pt x="113868" y="369570"/>
                </a:lnTo>
                <a:lnTo>
                  <a:pt x="148516" y="369570"/>
                </a:lnTo>
                <a:lnTo>
                  <a:pt x="135529" y="363220"/>
                </a:lnTo>
                <a:lnTo>
                  <a:pt x="121653" y="355600"/>
                </a:lnTo>
                <a:lnTo>
                  <a:pt x="121056" y="354330"/>
                </a:lnTo>
                <a:lnTo>
                  <a:pt x="121831" y="351790"/>
                </a:lnTo>
                <a:lnTo>
                  <a:pt x="124241" y="334010"/>
                </a:lnTo>
                <a:lnTo>
                  <a:pt x="122213" y="317500"/>
                </a:lnTo>
                <a:lnTo>
                  <a:pt x="115778" y="302260"/>
                </a:lnTo>
                <a:lnTo>
                  <a:pt x="104965" y="288290"/>
                </a:lnTo>
                <a:lnTo>
                  <a:pt x="103416" y="285750"/>
                </a:lnTo>
                <a:close/>
              </a:path>
              <a:path w="466725" h="476250">
                <a:moveTo>
                  <a:pt x="195444" y="187960"/>
                </a:moveTo>
                <a:lnTo>
                  <a:pt x="164223" y="187960"/>
                </a:lnTo>
                <a:lnTo>
                  <a:pt x="173888" y="191770"/>
                </a:lnTo>
                <a:lnTo>
                  <a:pt x="172034" y="201930"/>
                </a:lnTo>
                <a:lnTo>
                  <a:pt x="172282" y="227330"/>
                </a:lnTo>
                <a:lnTo>
                  <a:pt x="181717" y="250190"/>
                </a:lnTo>
                <a:lnTo>
                  <a:pt x="198773" y="267970"/>
                </a:lnTo>
                <a:lnTo>
                  <a:pt x="221881" y="276860"/>
                </a:lnTo>
                <a:lnTo>
                  <a:pt x="224904" y="278130"/>
                </a:lnTo>
                <a:lnTo>
                  <a:pt x="225437" y="279400"/>
                </a:lnTo>
                <a:lnTo>
                  <a:pt x="225412" y="299720"/>
                </a:lnTo>
                <a:lnTo>
                  <a:pt x="225285" y="347980"/>
                </a:lnTo>
                <a:lnTo>
                  <a:pt x="224104" y="350520"/>
                </a:lnTo>
                <a:lnTo>
                  <a:pt x="217055" y="353060"/>
                </a:lnTo>
                <a:lnTo>
                  <a:pt x="210985" y="354330"/>
                </a:lnTo>
                <a:lnTo>
                  <a:pt x="204317" y="356870"/>
                </a:lnTo>
                <a:lnTo>
                  <a:pt x="261580" y="356870"/>
                </a:lnTo>
                <a:lnTo>
                  <a:pt x="254560" y="354330"/>
                </a:lnTo>
                <a:lnTo>
                  <a:pt x="247040" y="351790"/>
                </a:lnTo>
                <a:lnTo>
                  <a:pt x="241503" y="350520"/>
                </a:lnTo>
                <a:lnTo>
                  <a:pt x="240753" y="347980"/>
                </a:lnTo>
                <a:lnTo>
                  <a:pt x="240882" y="334010"/>
                </a:lnTo>
                <a:lnTo>
                  <a:pt x="240842" y="279400"/>
                </a:lnTo>
                <a:lnTo>
                  <a:pt x="241503" y="278130"/>
                </a:lnTo>
                <a:lnTo>
                  <a:pt x="244906" y="276860"/>
                </a:lnTo>
                <a:lnTo>
                  <a:pt x="260775" y="271780"/>
                </a:lnTo>
                <a:lnTo>
                  <a:pt x="273908" y="262890"/>
                </a:lnTo>
                <a:lnTo>
                  <a:pt x="274944" y="261620"/>
                </a:lnTo>
                <a:lnTo>
                  <a:pt x="233019" y="261620"/>
                </a:lnTo>
                <a:lnTo>
                  <a:pt x="214951" y="257810"/>
                </a:lnTo>
                <a:lnTo>
                  <a:pt x="200104" y="247650"/>
                </a:lnTo>
                <a:lnTo>
                  <a:pt x="190082" y="232410"/>
                </a:lnTo>
                <a:lnTo>
                  <a:pt x="186486" y="214630"/>
                </a:lnTo>
                <a:lnTo>
                  <a:pt x="190345" y="195580"/>
                </a:lnTo>
                <a:lnTo>
                  <a:pt x="195444" y="187960"/>
                </a:lnTo>
                <a:close/>
              </a:path>
              <a:path w="466725" h="476250">
                <a:moveTo>
                  <a:pt x="440464" y="289560"/>
                </a:moveTo>
                <a:lnTo>
                  <a:pt x="367169" y="289560"/>
                </a:lnTo>
                <a:lnTo>
                  <a:pt x="390456" y="300990"/>
                </a:lnTo>
                <a:lnTo>
                  <a:pt x="413424" y="300990"/>
                </a:lnTo>
                <a:lnTo>
                  <a:pt x="434290" y="294640"/>
                </a:lnTo>
                <a:lnTo>
                  <a:pt x="440464" y="289560"/>
                </a:lnTo>
                <a:close/>
              </a:path>
              <a:path w="466725" h="476250">
                <a:moveTo>
                  <a:pt x="446025" y="190500"/>
                </a:moveTo>
                <a:lnTo>
                  <a:pt x="404088" y="190500"/>
                </a:lnTo>
                <a:lnTo>
                  <a:pt x="422144" y="194310"/>
                </a:lnTo>
                <a:lnTo>
                  <a:pt x="437045" y="204470"/>
                </a:lnTo>
                <a:lnTo>
                  <a:pt x="447183" y="219710"/>
                </a:lnTo>
                <a:lnTo>
                  <a:pt x="450951" y="238760"/>
                </a:lnTo>
                <a:lnTo>
                  <a:pt x="447269" y="256540"/>
                </a:lnTo>
                <a:lnTo>
                  <a:pt x="437186" y="271780"/>
                </a:lnTo>
                <a:lnTo>
                  <a:pt x="422314" y="281940"/>
                </a:lnTo>
                <a:lnTo>
                  <a:pt x="404266" y="285750"/>
                </a:lnTo>
                <a:lnTo>
                  <a:pt x="445095" y="285750"/>
                </a:lnTo>
                <a:lnTo>
                  <a:pt x="451269" y="280670"/>
                </a:lnTo>
                <a:lnTo>
                  <a:pt x="462436" y="261620"/>
                </a:lnTo>
                <a:lnTo>
                  <a:pt x="466559" y="240030"/>
                </a:lnTo>
                <a:lnTo>
                  <a:pt x="463549" y="218440"/>
                </a:lnTo>
                <a:lnTo>
                  <a:pt x="453313" y="199390"/>
                </a:lnTo>
                <a:lnTo>
                  <a:pt x="446025" y="190500"/>
                </a:lnTo>
                <a:close/>
              </a:path>
              <a:path w="466725" h="476250">
                <a:moveTo>
                  <a:pt x="105071" y="185420"/>
                </a:moveTo>
                <a:lnTo>
                  <a:pt x="86893" y="185420"/>
                </a:lnTo>
                <a:lnTo>
                  <a:pt x="100726" y="209550"/>
                </a:lnTo>
                <a:lnTo>
                  <a:pt x="107585" y="220980"/>
                </a:lnTo>
                <a:lnTo>
                  <a:pt x="114947" y="233680"/>
                </a:lnTo>
                <a:lnTo>
                  <a:pt x="114325" y="236220"/>
                </a:lnTo>
                <a:lnTo>
                  <a:pt x="109359" y="243840"/>
                </a:lnTo>
                <a:lnTo>
                  <a:pt x="104901" y="251460"/>
                </a:lnTo>
                <a:lnTo>
                  <a:pt x="96659" y="264160"/>
                </a:lnTo>
                <a:lnTo>
                  <a:pt x="88976" y="276860"/>
                </a:lnTo>
                <a:lnTo>
                  <a:pt x="107813" y="276860"/>
                </a:lnTo>
                <a:lnTo>
                  <a:pt x="108639" y="275590"/>
                </a:lnTo>
                <a:lnTo>
                  <a:pt x="113472" y="267970"/>
                </a:lnTo>
                <a:lnTo>
                  <a:pt x="123418" y="251460"/>
                </a:lnTo>
                <a:lnTo>
                  <a:pt x="123596" y="250190"/>
                </a:lnTo>
                <a:lnTo>
                  <a:pt x="124142" y="248920"/>
                </a:lnTo>
                <a:lnTo>
                  <a:pt x="141998" y="248920"/>
                </a:lnTo>
                <a:lnTo>
                  <a:pt x="133934" y="234950"/>
                </a:lnTo>
                <a:lnTo>
                  <a:pt x="143465" y="219710"/>
                </a:lnTo>
                <a:lnTo>
                  <a:pt x="124980" y="219710"/>
                </a:lnTo>
                <a:lnTo>
                  <a:pt x="105071" y="185420"/>
                </a:lnTo>
                <a:close/>
              </a:path>
              <a:path w="466725" h="476250">
                <a:moveTo>
                  <a:pt x="274000" y="166370"/>
                </a:moveTo>
                <a:lnTo>
                  <a:pt x="233527" y="166370"/>
                </a:lnTo>
                <a:lnTo>
                  <a:pt x="251595" y="170180"/>
                </a:lnTo>
                <a:lnTo>
                  <a:pt x="266393" y="180340"/>
                </a:lnTo>
                <a:lnTo>
                  <a:pt x="276331" y="196850"/>
                </a:lnTo>
                <a:lnTo>
                  <a:pt x="279819" y="214630"/>
                </a:lnTo>
                <a:lnTo>
                  <a:pt x="275907" y="233680"/>
                </a:lnTo>
                <a:lnTo>
                  <a:pt x="265763" y="248920"/>
                </a:lnTo>
                <a:lnTo>
                  <a:pt x="250947" y="259080"/>
                </a:lnTo>
                <a:lnTo>
                  <a:pt x="233019" y="261620"/>
                </a:lnTo>
                <a:lnTo>
                  <a:pt x="274944" y="261620"/>
                </a:lnTo>
                <a:lnTo>
                  <a:pt x="284263" y="250190"/>
                </a:lnTo>
                <a:lnTo>
                  <a:pt x="291795" y="234950"/>
                </a:lnTo>
                <a:lnTo>
                  <a:pt x="293103" y="231140"/>
                </a:lnTo>
                <a:lnTo>
                  <a:pt x="359057" y="231140"/>
                </a:lnTo>
                <a:lnTo>
                  <a:pt x="360958" y="220980"/>
                </a:lnTo>
                <a:lnTo>
                  <a:pt x="341744" y="220980"/>
                </a:lnTo>
                <a:lnTo>
                  <a:pt x="330786" y="219710"/>
                </a:lnTo>
                <a:lnTo>
                  <a:pt x="302336" y="215900"/>
                </a:lnTo>
                <a:lnTo>
                  <a:pt x="295960" y="214630"/>
                </a:lnTo>
                <a:lnTo>
                  <a:pt x="291623" y="193040"/>
                </a:lnTo>
                <a:lnTo>
                  <a:pt x="282132" y="173990"/>
                </a:lnTo>
                <a:lnTo>
                  <a:pt x="274000" y="166370"/>
                </a:lnTo>
                <a:close/>
              </a:path>
              <a:path w="466725" h="476250">
                <a:moveTo>
                  <a:pt x="296654" y="114300"/>
                </a:moveTo>
                <a:lnTo>
                  <a:pt x="270332" y="114300"/>
                </a:lnTo>
                <a:lnTo>
                  <a:pt x="353758" y="199390"/>
                </a:lnTo>
                <a:lnTo>
                  <a:pt x="351002" y="205740"/>
                </a:lnTo>
                <a:lnTo>
                  <a:pt x="348119" y="212090"/>
                </a:lnTo>
                <a:lnTo>
                  <a:pt x="344195" y="219710"/>
                </a:lnTo>
                <a:lnTo>
                  <a:pt x="341744" y="220980"/>
                </a:lnTo>
                <a:lnTo>
                  <a:pt x="360958" y="220980"/>
                </a:lnTo>
                <a:lnTo>
                  <a:pt x="361195" y="219710"/>
                </a:lnTo>
                <a:lnTo>
                  <a:pt x="371187" y="204470"/>
                </a:lnTo>
                <a:lnTo>
                  <a:pt x="386015" y="194310"/>
                </a:lnTo>
                <a:lnTo>
                  <a:pt x="404088" y="190500"/>
                </a:lnTo>
                <a:lnTo>
                  <a:pt x="446025" y="190500"/>
                </a:lnTo>
                <a:lnTo>
                  <a:pt x="441024" y="186690"/>
                </a:lnTo>
                <a:lnTo>
                  <a:pt x="367042" y="186690"/>
                </a:lnTo>
                <a:lnTo>
                  <a:pt x="296654" y="114300"/>
                </a:lnTo>
                <a:close/>
              </a:path>
              <a:path w="466725" h="476250">
                <a:moveTo>
                  <a:pt x="150349" y="162560"/>
                </a:moveTo>
                <a:lnTo>
                  <a:pt x="114236" y="162560"/>
                </a:lnTo>
                <a:lnTo>
                  <a:pt x="149504" y="180340"/>
                </a:lnTo>
                <a:lnTo>
                  <a:pt x="124980" y="219710"/>
                </a:lnTo>
                <a:lnTo>
                  <a:pt x="143465" y="219710"/>
                </a:lnTo>
                <a:lnTo>
                  <a:pt x="163321" y="187960"/>
                </a:lnTo>
                <a:lnTo>
                  <a:pt x="195444" y="187960"/>
                </a:lnTo>
                <a:lnTo>
                  <a:pt x="200544" y="180340"/>
                </a:lnTo>
                <a:lnTo>
                  <a:pt x="202410" y="179070"/>
                </a:lnTo>
                <a:lnTo>
                  <a:pt x="181190" y="179070"/>
                </a:lnTo>
                <a:lnTo>
                  <a:pt x="175615" y="175260"/>
                </a:lnTo>
                <a:lnTo>
                  <a:pt x="172300" y="173990"/>
                </a:lnTo>
                <a:lnTo>
                  <a:pt x="177128" y="166370"/>
                </a:lnTo>
                <a:lnTo>
                  <a:pt x="158127" y="166370"/>
                </a:lnTo>
                <a:lnTo>
                  <a:pt x="150349" y="162560"/>
                </a:lnTo>
                <a:close/>
              </a:path>
              <a:path w="466725" h="476250">
                <a:moveTo>
                  <a:pt x="55092" y="62230"/>
                </a:moveTo>
                <a:lnTo>
                  <a:pt x="34797" y="68580"/>
                </a:lnTo>
                <a:lnTo>
                  <a:pt x="18002" y="81280"/>
                </a:lnTo>
                <a:lnTo>
                  <a:pt x="5979" y="97790"/>
                </a:lnTo>
                <a:lnTo>
                  <a:pt x="0" y="119380"/>
                </a:lnTo>
                <a:lnTo>
                  <a:pt x="1182" y="140970"/>
                </a:lnTo>
                <a:lnTo>
                  <a:pt x="22740" y="176530"/>
                </a:lnTo>
                <a:lnTo>
                  <a:pt x="64041" y="190500"/>
                </a:lnTo>
                <a:lnTo>
                  <a:pt x="75463" y="189230"/>
                </a:lnTo>
                <a:lnTo>
                  <a:pt x="86893" y="185420"/>
                </a:lnTo>
                <a:lnTo>
                  <a:pt x="105071" y="185420"/>
                </a:lnTo>
                <a:lnTo>
                  <a:pt x="100647" y="177800"/>
                </a:lnTo>
                <a:lnTo>
                  <a:pt x="104114" y="173990"/>
                </a:lnTo>
                <a:lnTo>
                  <a:pt x="62115" y="173990"/>
                </a:lnTo>
                <a:lnTo>
                  <a:pt x="44184" y="170180"/>
                </a:lnTo>
                <a:lnTo>
                  <a:pt x="29367" y="160020"/>
                </a:lnTo>
                <a:lnTo>
                  <a:pt x="19233" y="144780"/>
                </a:lnTo>
                <a:lnTo>
                  <a:pt x="15354" y="127000"/>
                </a:lnTo>
                <a:lnTo>
                  <a:pt x="18862" y="107950"/>
                </a:lnTo>
                <a:lnTo>
                  <a:pt x="28805" y="92710"/>
                </a:lnTo>
                <a:lnTo>
                  <a:pt x="43598" y="82550"/>
                </a:lnTo>
                <a:lnTo>
                  <a:pt x="61658" y="78740"/>
                </a:lnTo>
                <a:lnTo>
                  <a:pt x="103253" y="78740"/>
                </a:lnTo>
                <a:lnTo>
                  <a:pt x="89352" y="68580"/>
                </a:lnTo>
                <a:lnTo>
                  <a:pt x="73272" y="63500"/>
                </a:lnTo>
                <a:lnTo>
                  <a:pt x="55092" y="62230"/>
                </a:lnTo>
                <a:close/>
              </a:path>
              <a:path w="466725" h="476250">
                <a:moveTo>
                  <a:pt x="404133" y="173990"/>
                </a:moveTo>
                <a:lnTo>
                  <a:pt x="390953" y="175260"/>
                </a:lnTo>
                <a:lnTo>
                  <a:pt x="378560" y="180340"/>
                </a:lnTo>
                <a:lnTo>
                  <a:pt x="367042" y="186690"/>
                </a:lnTo>
                <a:lnTo>
                  <a:pt x="441024" y="186690"/>
                </a:lnTo>
                <a:lnTo>
                  <a:pt x="437689" y="184150"/>
                </a:lnTo>
                <a:lnTo>
                  <a:pt x="428339" y="179070"/>
                </a:lnTo>
                <a:lnTo>
                  <a:pt x="418007" y="175260"/>
                </a:lnTo>
                <a:lnTo>
                  <a:pt x="404133" y="173990"/>
                </a:lnTo>
                <a:close/>
              </a:path>
              <a:path w="466725" h="476250">
                <a:moveTo>
                  <a:pt x="227519" y="149860"/>
                </a:moveTo>
                <a:lnTo>
                  <a:pt x="210240" y="154940"/>
                </a:lnTo>
                <a:lnTo>
                  <a:pt x="194797" y="163830"/>
                </a:lnTo>
                <a:lnTo>
                  <a:pt x="181190" y="179070"/>
                </a:lnTo>
                <a:lnTo>
                  <a:pt x="202410" y="179070"/>
                </a:lnTo>
                <a:lnTo>
                  <a:pt x="215474" y="170180"/>
                </a:lnTo>
                <a:lnTo>
                  <a:pt x="233527" y="166370"/>
                </a:lnTo>
                <a:lnTo>
                  <a:pt x="274000" y="166370"/>
                </a:lnTo>
                <a:lnTo>
                  <a:pt x="267223" y="160020"/>
                </a:lnTo>
                <a:lnTo>
                  <a:pt x="246633" y="152400"/>
                </a:lnTo>
                <a:lnTo>
                  <a:pt x="227519" y="149860"/>
                </a:lnTo>
                <a:close/>
              </a:path>
              <a:path w="466725" h="476250">
                <a:moveTo>
                  <a:pt x="103253" y="78740"/>
                </a:moveTo>
                <a:lnTo>
                  <a:pt x="61658" y="78740"/>
                </a:lnTo>
                <a:lnTo>
                  <a:pt x="79713" y="82550"/>
                </a:lnTo>
                <a:lnTo>
                  <a:pt x="94643" y="92710"/>
                </a:lnTo>
                <a:lnTo>
                  <a:pt x="104835" y="107950"/>
                </a:lnTo>
                <a:lnTo>
                  <a:pt x="108673" y="125730"/>
                </a:lnTo>
                <a:lnTo>
                  <a:pt x="105056" y="144780"/>
                </a:lnTo>
                <a:lnTo>
                  <a:pt x="95024" y="160020"/>
                </a:lnTo>
                <a:lnTo>
                  <a:pt x="80177" y="170180"/>
                </a:lnTo>
                <a:lnTo>
                  <a:pt x="62115" y="173990"/>
                </a:lnTo>
                <a:lnTo>
                  <a:pt x="104114" y="173990"/>
                </a:lnTo>
                <a:lnTo>
                  <a:pt x="105270" y="172720"/>
                </a:lnTo>
                <a:lnTo>
                  <a:pt x="114236" y="162560"/>
                </a:lnTo>
                <a:lnTo>
                  <a:pt x="150349" y="162560"/>
                </a:lnTo>
                <a:lnTo>
                  <a:pt x="132199" y="153670"/>
                </a:lnTo>
                <a:lnTo>
                  <a:pt x="121297" y="147320"/>
                </a:lnTo>
                <a:lnTo>
                  <a:pt x="121018" y="146050"/>
                </a:lnTo>
                <a:lnTo>
                  <a:pt x="121742" y="143510"/>
                </a:lnTo>
                <a:lnTo>
                  <a:pt x="123386" y="137160"/>
                </a:lnTo>
                <a:lnTo>
                  <a:pt x="124239" y="129540"/>
                </a:lnTo>
                <a:lnTo>
                  <a:pt x="124237" y="123190"/>
                </a:lnTo>
                <a:lnTo>
                  <a:pt x="123316" y="115570"/>
                </a:lnTo>
                <a:lnTo>
                  <a:pt x="122770" y="113030"/>
                </a:lnTo>
                <a:lnTo>
                  <a:pt x="123710" y="111760"/>
                </a:lnTo>
                <a:lnTo>
                  <a:pt x="138435" y="106680"/>
                </a:lnTo>
                <a:lnTo>
                  <a:pt x="150490" y="101600"/>
                </a:lnTo>
                <a:lnTo>
                  <a:pt x="162528" y="97790"/>
                </a:lnTo>
                <a:lnTo>
                  <a:pt x="165440" y="96520"/>
                </a:lnTo>
                <a:lnTo>
                  <a:pt x="117055" y="96520"/>
                </a:lnTo>
                <a:lnTo>
                  <a:pt x="114896" y="92710"/>
                </a:lnTo>
                <a:lnTo>
                  <a:pt x="103253" y="78740"/>
                </a:lnTo>
                <a:close/>
              </a:path>
              <a:path w="466725" h="476250">
                <a:moveTo>
                  <a:pt x="197051" y="91440"/>
                </a:moveTo>
                <a:lnTo>
                  <a:pt x="177088" y="91440"/>
                </a:lnTo>
                <a:lnTo>
                  <a:pt x="178142" y="92710"/>
                </a:lnTo>
                <a:lnTo>
                  <a:pt x="183083" y="100330"/>
                </a:lnTo>
                <a:lnTo>
                  <a:pt x="187020" y="104140"/>
                </a:lnTo>
                <a:lnTo>
                  <a:pt x="191388" y="110490"/>
                </a:lnTo>
                <a:lnTo>
                  <a:pt x="192176" y="113030"/>
                </a:lnTo>
                <a:lnTo>
                  <a:pt x="183396" y="127000"/>
                </a:lnTo>
                <a:lnTo>
                  <a:pt x="175042" y="139700"/>
                </a:lnTo>
                <a:lnTo>
                  <a:pt x="158127" y="166370"/>
                </a:lnTo>
                <a:lnTo>
                  <a:pt x="177128" y="166370"/>
                </a:lnTo>
                <a:lnTo>
                  <a:pt x="206095" y="120650"/>
                </a:lnTo>
                <a:lnTo>
                  <a:pt x="258857" y="120650"/>
                </a:lnTo>
                <a:lnTo>
                  <a:pt x="270332" y="114300"/>
                </a:lnTo>
                <a:lnTo>
                  <a:pt x="296654" y="114300"/>
                </a:lnTo>
                <a:lnTo>
                  <a:pt x="292949" y="110490"/>
                </a:lnTo>
                <a:lnTo>
                  <a:pt x="233387" y="110490"/>
                </a:lnTo>
                <a:lnTo>
                  <a:pt x="215342" y="106680"/>
                </a:lnTo>
                <a:lnTo>
                  <a:pt x="200436" y="96520"/>
                </a:lnTo>
                <a:lnTo>
                  <a:pt x="197051" y="91440"/>
                </a:lnTo>
                <a:close/>
              </a:path>
              <a:path w="466725" h="476250">
                <a:moveTo>
                  <a:pt x="258857" y="120650"/>
                </a:moveTo>
                <a:lnTo>
                  <a:pt x="206095" y="120650"/>
                </a:lnTo>
                <a:lnTo>
                  <a:pt x="224365" y="125730"/>
                </a:lnTo>
                <a:lnTo>
                  <a:pt x="241214" y="125730"/>
                </a:lnTo>
                <a:lnTo>
                  <a:pt x="256562" y="121920"/>
                </a:lnTo>
                <a:lnTo>
                  <a:pt x="258857" y="120650"/>
                </a:lnTo>
                <a:close/>
              </a:path>
              <a:path w="466725" h="476250">
                <a:moveTo>
                  <a:pt x="271926" y="13970"/>
                </a:moveTo>
                <a:lnTo>
                  <a:pt x="233159" y="13970"/>
                </a:lnTo>
                <a:lnTo>
                  <a:pt x="251095" y="17780"/>
                </a:lnTo>
                <a:lnTo>
                  <a:pt x="265885" y="27940"/>
                </a:lnTo>
                <a:lnTo>
                  <a:pt x="275977" y="43180"/>
                </a:lnTo>
                <a:lnTo>
                  <a:pt x="279819" y="62230"/>
                </a:lnTo>
                <a:lnTo>
                  <a:pt x="276262" y="81280"/>
                </a:lnTo>
                <a:lnTo>
                  <a:pt x="266276" y="96520"/>
                </a:lnTo>
                <a:lnTo>
                  <a:pt x="251453" y="106680"/>
                </a:lnTo>
                <a:lnTo>
                  <a:pt x="233387" y="110490"/>
                </a:lnTo>
                <a:lnTo>
                  <a:pt x="292949" y="110490"/>
                </a:lnTo>
                <a:lnTo>
                  <a:pt x="283070" y="100330"/>
                </a:lnTo>
                <a:lnTo>
                  <a:pt x="283552" y="100330"/>
                </a:lnTo>
                <a:lnTo>
                  <a:pt x="284403" y="99060"/>
                </a:lnTo>
                <a:lnTo>
                  <a:pt x="285178" y="97790"/>
                </a:lnTo>
                <a:lnTo>
                  <a:pt x="291116" y="86360"/>
                </a:lnTo>
                <a:lnTo>
                  <a:pt x="294592" y="73660"/>
                </a:lnTo>
                <a:lnTo>
                  <a:pt x="295501" y="60960"/>
                </a:lnTo>
                <a:lnTo>
                  <a:pt x="293738" y="48260"/>
                </a:lnTo>
                <a:lnTo>
                  <a:pt x="283641" y="25400"/>
                </a:lnTo>
                <a:lnTo>
                  <a:pt x="271926" y="13970"/>
                </a:lnTo>
                <a:close/>
              </a:path>
              <a:path w="466725" h="476250">
                <a:moveTo>
                  <a:pt x="245030" y="0"/>
                </a:moveTo>
                <a:lnTo>
                  <a:pt x="220624" y="0"/>
                </a:lnTo>
                <a:lnTo>
                  <a:pt x="198700" y="8890"/>
                </a:lnTo>
                <a:lnTo>
                  <a:pt x="182256" y="25400"/>
                </a:lnTo>
                <a:lnTo>
                  <a:pt x="172791" y="48260"/>
                </a:lnTo>
                <a:lnTo>
                  <a:pt x="171805" y="72390"/>
                </a:lnTo>
                <a:lnTo>
                  <a:pt x="172237" y="76200"/>
                </a:lnTo>
                <a:lnTo>
                  <a:pt x="171526" y="77470"/>
                </a:lnTo>
                <a:lnTo>
                  <a:pt x="156994" y="82550"/>
                </a:lnTo>
                <a:lnTo>
                  <a:pt x="145367" y="86360"/>
                </a:lnTo>
                <a:lnTo>
                  <a:pt x="133763" y="91440"/>
                </a:lnTo>
                <a:lnTo>
                  <a:pt x="118757" y="96520"/>
                </a:lnTo>
                <a:lnTo>
                  <a:pt x="165440" y="96520"/>
                </a:lnTo>
                <a:lnTo>
                  <a:pt x="177088" y="91440"/>
                </a:lnTo>
                <a:lnTo>
                  <a:pt x="197051" y="91440"/>
                </a:lnTo>
                <a:lnTo>
                  <a:pt x="190280" y="81280"/>
                </a:lnTo>
                <a:lnTo>
                  <a:pt x="186486" y="62230"/>
                </a:lnTo>
                <a:lnTo>
                  <a:pt x="190152" y="44450"/>
                </a:lnTo>
                <a:lnTo>
                  <a:pt x="200226" y="29210"/>
                </a:lnTo>
                <a:lnTo>
                  <a:pt x="215099" y="17780"/>
                </a:lnTo>
                <a:lnTo>
                  <a:pt x="233159" y="13970"/>
                </a:lnTo>
                <a:lnTo>
                  <a:pt x="271926" y="13970"/>
                </a:lnTo>
                <a:lnTo>
                  <a:pt x="266720" y="8890"/>
                </a:lnTo>
                <a:lnTo>
                  <a:pt x="245030" y="0"/>
                </a:lnTo>
                <a:close/>
              </a:path>
            </a:pathLst>
          </a:custGeom>
          <a:solidFill>
            <a:srgbClr val="A81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88">
            <a:extLst>
              <a:ext uri="{FF2B5EF4-FFF2-40B4-BE49-F238E27FC236}">
                <a16:creationId xmlns:a16="http://schemas.microsoft.com/office/drawing/2014/main" xmlns="" id="{3B5259D7-A1B3-4CAC-848B-929331CF2A3D}"/>
              </a:ext>
            </a:extLst>
          </p:cNvPr>
          <p:cNvSpPr/>
          <p:nvPr/>
        </p:nvSpPr>
        <p:spPr>
          <a:xfrm>
            <a:off x="7548329" y="4630664"/>
            <a:ext cx="750643" cy="725852"/>
          </a:xfrm>
          <a:custGeom>
            <a:avLst/>
            <a:gdLst/>
            <a:ahLst/>
            <a:cxnLst/>
            <a:rect l="l" t="t" r="r" b="b"/>
            <a:pathLst>
              <a:path w="447675" h="447675">
                <a:moveTo>
                  <a:pt x="59397" y="45085"/>
                </a:moveTo>
                <a:lnTo>
                  <a:pt x="30187" y="45085"/>
                </a:lnTo>
                <a:lnTo>
                  <a:pt x="30187" y="59474"/>
                </a:lnTo>
                <a:lnTo>
                  <a:pt x="59397" y="59474"/>
                </a:lnTo>
                <a:lnTo>
                  <a:pt x="59397" y="45085"/>
                </a:lnTo>
                <a:close/>
              </a:path>
              <a:path w="447675" h="447675">
                <a:moveTo>
                  <a:pt x="104216" y="134658"/>
                </a:moveTo>
                <a:lnTo>
                  <a:pt x="30060" y="134658"/>
                </a:lnTo>
                <a:lnTo>
                  <a:pt x="30060" y="148983"/>
                </a:lnTo>
                <a:lnTo>
                  <a:pt x="104216" y="148983"/>
                </a:lnTo>
                <a:lnTo>
                  <a:pt x="104216" y="134658"/>
                </a:lnTo>
                <a:close/>
              </a:path>
              <a:path w="447675" h="447675">
                <a:moveTo>
                  <a:pt x="104216" y="104825"/>
                </a:moveTo>
                <a:lnTo>
                  <a:pt x="30073" y="104825"/>
                </a:lnTo>
                <a:lnTo>
                  <a:pt x="30073" y="119126"/>
                </a:lnTo>
                <a:lnTo>
                  <a:pt x="104216" y="119126"/>
                </a:lnTo>
                <a:lnTo>
                  <a:pt x="104216" y="104825"/>
                </a:lnTo>
                <a:close/>
              </a:path>
              <a:path w="447675" h="447675">
                <a:moveTo>
                  <a:pt x="104216" y="74968"/>
                </a:moveTo>
                <a:lnTo>
                  <a:pt x="30060" y="74968"/>
                </a:lnTo>
                <a:lnTo>
                  <a:pt x="30060" y="89293"/>
                </a:lnTo>
                <a:lnTo>
                  <a:pt x="104216" y="89293"/>
                </a:lnTo>
                <a:lnTo>
                  <a:pt x="104216" y="74968"/>
                </a:lnTo>
                <a:close/>
              </a:path>
              <a:path w="447675" h="447675">
                <a:moveTo>
                  <a:pt x="183870" y="244233"/>
                </a:moveTo>
                <a:lnTo>
                  <a:pt x="173431" y="233451"/>
                </a:lnTo>
                <a:lnTo>
                  <a:pt x="157924" y="250024"/>
                </a:lnTo>
                <a:lnTo>
                  <a:pt x="156654" y="249199"/>
                </a:lnTo>
                <a:lnTo>
                  <a:pt x="156641" y="238086"/>
                </a:lnTo>
                <a:lnTo>
                  <a:pt x="153631" y="223964"/>
                </a:lnTo>
                <a:lnTo>
                  <a:pt x="148450" y="216344"/>
                </a:lnTo>
                <a:lnTo>
                  <a:pt x="145757" y="212369"/>
                </a:lnTo>
                <a:lnTo>
                  <a:pt x="134162" y="204495"/>
                </a:lnTo>
                <a:lnTo>
                  <a:pt x="120650" y="201625"/>
                </a:lnTo>
                <a:lnTo>
                  <a:pt x="120053" y="201498"/>
                </a:lnTo>
                <a:lnTo>
                  <a:pt x="112433" y="201447"/>
                </a:lnTo>
                <a:lnTo>
                  <a:pt x="104825" y="201625"/>
                </a:lnTo>
                <a:lnTo>
                  <a:pt x="97142" y="201447"/>
                </a:lnTo>
                <a:lnTo>
                  <a:pt x="88328" y="199618"/>
                </a:lnTo>
                <a:lnTo>
                  <a:pt x="81267" y="194894"/>
                </a:lnTo>
                <a:lnTo>
                  <a:pt x="76606" y="187858"/>
                </a:lnTo>
                <a:lnTo>
                  <a:pt x="74917" y="179070"/>
                </a:lnTo>
                <a:lnTo>
                  <a:pt x="109664" y="179070"/>
                </a:lnTo>
                <a:lnTo>
                  <a:pt x="131572" y="179044"/>
                </a:lnTo>
                <a:lnTo>
                  <a:pt x="134251" y="176403"/>
                </a:lnTo>
                <a:lnTo>
                  <a:pt x="134251" y="163855"/>
                </a:lnTo>
                <a:lnTo>
                  <a:pt x="134150" y="59677"/>
                </a:lnTo>
                <a:lnTo>
                  <a:pt x="134124" y="51003"/>
                </a:lnTo>
                <a:lnTo>
                  <a:pt x="132918" y="47891"/>
                </a:lnTo>
                <a:lnTo>
                  <a:pt x="129667" y="44589"/>
                </a:lnTo>
                <a:lnTo>
                  <a:pt x="120561" y="35318"/>
                </a:lnTo>
                <a:lnTo>
                  <a:pt x="119011" y="33769"/>
                </a:lnTo>
                <a:lnTo>
                  <a:pt x="119011" y="59690"/>
                </a:lnTo>
                <a:lnTo>
                  <a:pt x="119011" y="163855"/>
                </a:lnTo>
                <a:lnTo>
                  <a:pt x="15074" y="163855"/>
                </a:lnTo>
                <a:lnTo>
                  <a:pt x="15074" y="15163"/>
                </a:lnTo>
                <a:lnTo>
                  <a:pt x="74612" y="15163"/>
                </a:lnTo>
                <a:lnTo>
                  <a:pt x="74663" y="57035"/>
                </a:lnTo>
                <a:lnTo>
                  <a:pt x="77304" y="59651"/>
                </a:lnTo>
                <a:lnTo>
                  <a:pt x="92062" y="59690"/>
                </a:lnTo>
                <a:lnTo>
                  <a:pt x="119011" y="59690"/>
                </a:lnTo>
                <a:lnTo>
                  <a:pt x="119011" y="33769"/>
                </a:lnTo>
                <a:lnTo>
                  <a:pt x="112268" y="26962"/>
                </a:lnTo>
                <a:lnTo>
                  <a:pt x="109880" y="24561"/>
                </a:lnTo>
                <a:lnTo>
                  <a:pt x="107251" y="21958"/>
                </a:lnTo>
                <a:lnTo>
                  <a:pt x="107251" y="44589"/>
                </a:lnTo>
                <a:lnTo>
                  <a:pt x="89776" y="44589"/>
                </a:lnTo>
                <a:lnTo>
                  <a:pt x="89776" y="26962"/>
                </a:lnTo>
                <a:lnTo>
                  <a:pt x="107251" y="44589"/>
                </a:lnTo>
                <a:lnTo>
                  <a:pt x="107251" y="21958"/>
                </a:lnTo>
                <a:lnTo>
                  <a:pt x="44627" y="0"/>
                </a:lnTo>
                <a:lnTo>
                  <a:pt x="2565" y="38"/>
                </a:lnTo>
                <a:lnTo>
                  <a:pt x="0" y="2641"/>
                </a:lnTo>
                <a:lnTo>
                  <a:pt x="12" y="176580"/>
                </a:lnTo>
                <a:lnTo>
                  <a:pt x="2603" y="179057"/>
                </a:lnTo>
                <a:lnTo>
                  <a:pt x="59359" y="179082"/>
                </a:lnTo>
                <a:lnTo>
                  <a:pt x="63042" y="194589"/>
                </a:lnTo>
                <a:lnTo>
                  <a:pt x="97878" y="216446"/>
                </a:lnTo>
                <a:lnTo>
                  <a:pt x="104406" y="216560"/>
                </a:lnTo>
                <a:lnTo>
                  <a:pt x="117500" y="216344"/>
                </a:lnTo>
                <a:lnTo>
                  <a:pt x="128752" y="218617"/>
                </a:lnTo>
                <a:lnTo>
                  <a:pt x="137045" y="225412"/>
                </a:lnTo>
                <a:lnTo>
                  <a:pt x="141338" y="236308"/>
                </a:lnTo>
                <a:lnTo>
                  <a:pt x="140627" y="250863"/>
                </a:lnTo>
                <a:lnTo>
                  <a:pt x="125044" y="234315"/>
                </a:lnTo>
                <a:lnTo>
                  <a:pt x="114261" y="244106"/>
                </a:lnTo>
                <a:lnTo>
                  <a:pt x="129222" y="259219"/>
                </a:lnTo>
                <a:lnTo>
                  <a:pt x="136702" y="266725"/>
                </a:lnTo>
                <a:lnTo>
                  <a:pt x="147129" y="277025"/>
                </a:lnTo>
                <a:lnTo>
                  <a:pt x="151066" y="277164"/>
                </a:lnTo>
                <a:lnTo>
                  <a:pt x="154139" y="274167"/>
                </a:lnTo>
                <a:lnTo>
                  <a:pt x="161747" y="266623"/>
                </a:lnTo>
                <a:lnTo>
                  <a:pt x="169138" y="259181"/>
                </a:lnTo>
                <a:lnTo>
                  <a:pt x="177330" y="250863"/>
                </a:lnTo>
                <a:lnTo>
                  <a:pt x="178155" y="250024"/>
                </a:lnTo>
                <a:lnTo>
                  <a:pt x="183870" y="244233"/>
                </a:lnTo>
                <a:close/>
              </a:path>
              <a:path w="447675" h="447675">
                <a:moveTo>
                  <a:pt x="201104" y="134708"/>
                </a:moveTo>
                <a:lnTo>
                  <a:pt x="186626" y="134708"/>
                </a:lnTo>
                <a:lnTo>
                  <a:pt x="186626" y="148945"/>
                </a:lnTo>
                <a:lnTo>
                  <a:pt x="201104" y="148945"/>
                </a:lnTo>
                <a:lnTo>
                  <a:pt x="201104" y="134708"/>
                </a:lnTo>
                <a:close/>
              </a:path>
              <a:path w="447675" h="447675">
                <a:moveTo>
                  <a:pt x="215988" y="45021"/>
                </a:moveTo>
                <a:lnTo>
                  <a:pt x="186829" y="45021"/>
                </a:lnTo>
                <a:lnTo>
                  <a:pt x="186829" y="59512"/>
                </a:lnTo>
                <a:lnTo>
                  <a:pt x="215988" y="59512"/>
                </a:lnTo>
                <a:lnTo>
                  <a:pt x="215988" y="45021"/>
                </a:lnTo>
                <a:close/>
              </a:path>
              <a:path w="447675" h="447675">
                <a:moveTo>
                  <a:pt x="231178" y="134734"/>
                </a:moveTo>
                <a:lnTo>
                  <a:pt x="216700" y="134734"/>
                </a:lnTo>
                <a:lnTo>
                  <a:pt x="216700" y="148869"/>
                </a:lnTo>
                <a:lnTo>
                  <a:pt x="231178" y="148869"/>
                </a:lnTo>
                <a:lnTo>
                  <a:pt x="231178" y="134734"/>
                </a:lnTo>
                <a:close/>
              </a:path>
              <a:path w="447675" h="447675">
                <a:moveTo>
                  <a:pt x="260769" y="74841"/>
                </a:moveTo>
                <a:lnTo>
                  <a:pt x="186804" y="74841"/>
                </a:lnTo>
                <a:lnTo>
                  <a:pt x="186804" y="89230"/>
                </a:lnTo>
                <a:lnTo>
                  <a:pt x="260769" y="89230"/>
                </a:lnTo>
                <a:lnTo>
                  <a:pt x="260769" y="74841"/>
                </a:lnTo>
                <a:close/>
              </a:path>
              <a:path w="447675" h="447675">
                <a:moveTo>
                  <a:pt x="260832" y="134658"/>
                </a:moveTo>
                <a:lnTo>
                  <a:pt x="246608" y="134658"/>
                </a:lnTo>
                <a:lnTo>
                  <a:pt x="246608" y="149136"/>
                </a:lnTo>
                <a:lnTo>
                  <a:pt x="260832" y="149136"/>
                </a:lnTo>
                <a:lnTo>
                  <a:pt x="260832" y="134658"/>
                </a:lnTo>
                <a:close/>
              </a:path>
              <a:path w="447675" h="447675">
                <a:moveTo>
                  <a:pt x="260896" y="104736"/>
                </a:moveTo>
                <a:lnTo>
                  <a:pt x="186753" y="104736"/>
                </a:lnTo>
                <a:lnTo>
                  <a:pt x="186753" y="119049"/>
                </a:lnTo>
                <a:lnTo>
                  <a:pt x="260896" y="119049"/>
                </a:lnTo>
                <a:lnTo>
                  <a:pt x="260896" y="104736"/>
                </a:lnTo>
                <a:close/>
              </a:path>
              <a:path w="447675" h="447675">
                <a:moveTo>
                  <a:pt x="372833" y="45123"/>
                </a:moveTo>
                <a:lnTo>
                  <a:pt x="343611" y="45123"/>
                </a:lnTo>
                <a:lnTo>
                  <a:pt x="343611" y="59436"/>
                </a:lnTo>
                <a:lnTo>
                  <a:pt x="372833" y="59436"/>
                </a:lnTo>
                <a:lnTo>
                  <a:pt x="372833" y="45123"/>
                </a:lnTo>
                <a:close/>
              </a:path>
              <a:path w="447675" h="447675">
                <a:moveTo>
                  <a:pt x="410349" y="323735"/>
                </a:moveTo>
                <a:lnTo>
                  <a:pt x="409308" y="322275"/>
                </a:lnTo>
                <a:lnTo>
                  <a:pt x="395325" y="318211"/>
                </a:lnTo>
                <a:lnTo>
                  <a:pt x="395325" y="338429"/>
                </a:lnTo>
                <a:lnTo>
                  <a:pt x="395325" y="382384"/>
                </a:lnTo>
                <a:lnTo>
                  <a:pt x="231635" y="430161"/>
                </a:lnTo>
                <a:lnTo>
                  <a:pt x="231673" y="386168"/>
                </a:lnTo>
                <a:lnTo>
                  <a:pt x="279946" y="372084"/>
                </a:lnTo>
                <a:lnTo>
                  <a:pt x="395325" y="338429"/>
                </a:lnTo>
                <a:lnTo>
                  <a:pt x="395325" y="318211"/>
                </a:lnTo>
                <a:lnTo>
                  <a:pt x="374091" y="312026"/>
                </a:lnTo>
                <a:lnTo>
                  <a:pt x="374091" y="328853"/>
                </a:lnTo>
                <a:lnTo>
                  <a:pt x="225463" y="372084"/>
                </a:lnTo>
                <a:lnTo>
                  <a:pt x="222224" y="372046"/>
                </a:lnTo>
                <a:lnTo>
                  <a:pt x="216192" y="370306"/>
                </a:lnTo>
                <a:lnTo>
                  <a:pt x="216192" y="386168"/>
                </a:lnTo>
                <a:lnTo>
                  <a:pt x="216192" y="430149"/>
                </a:lnTo>
                <a:lnTo>
                  <a:pt x="52400" y="382384"/>
                </a:lnTo>
                <a:lnTo>
                  <a:pt x="52362" y="338391"/>
                </a:lnTo>
                <a:lnTo>
                  <a:pt x="216192" y="386168"/>
                </a:lnTo>
                <a:lnTo>
                  <a:pt x="216192" y="370306"/>
                </a:lnTo>
                <a:lnTo>
                  <a:pt x="106184" y="338391"/>
                </a:lnTo>
                <a:lnTo>
                  <a:pt x="76390" y="329717"/>
                </a:lnTo>
                <a:lnTo>
                  <a:pt x="75120" y="329209"/>
                </a:lnTo>
                <a:lnTo>
                  <a:pt x="73685" y="327774"/>
                </a:lnTo>
                <a:lnTo>
                  <a:pt x="216166" y="286219"/>
                </a:lnTo>
                <a:lnTo>
                  <a:pt x="216166" y="324878"/>
                </a:lnTo>
                <a:lnTo>
                  <a:pt x="200456" y="307086"/>
                </a:lnTo>
                <a:lnTo>
                  <a:pt x="189090" y="318655"/>
                </a:lnTo>
                <a:lnTo>
                  <a:pt x="198043" y="327774"/>
                </a:lnTo>
                <a:lnTo>
                  <a:pt x="211607" y="341515"/>
                </a:lnTo>
                <a:lnTo>
                  <a:pt x="219227" y="349021"/>
                </a:lnTo>
                <a:lnTo>
                  <a:pt x="222300" y="352018"/>
                </a:lnTo>
                <a:lnTo>
                  <a:pt x="226250" y="351383"/>
                </a:lnTo>
                <a:lnTo>
                  <a:pt x="236664" y="341122"/>
                </a:lnTo>
                <a:lnTo>
                  <a:pt x="252933" y="324878"/>
                </a:lnTo>
                <a:lnTo>
                  <a:pt x="258927" y="318897"/>
                </a:lnTo>
                <a:lnTo>
                  <a:pt x="247396" y="308965"/>
                </a:lnTo>
                <a:lnTo>
                  <a:pt x="232638" y="324802"/>
                </a:lnTo>
                <a:lnTo>
                  <a:pt x="231533" y="323951"/>
                </a:lnTo>
                <a:lnTo>
                  <a:pt x="231533" y="286219"/>
                </a:lnTo>
                <a:lnTo>
                  <a:pt x="373976" y="327736"/>
                </a:lnTo>
                <a:lnTo>
                  <a:pt x="374091" y="328853"/>
                </a:lnTo>
                <a:lnTo>
                  <a:pt x="374091" y="312026"/>
                </a:lnTo>
                <a:lnTo>
                  <a:pt x="285381" y="286181"/>
                </a:lnTo>
                <a:lnTo>
                  <a:pt x="231559" y="270446"/>
                </a:lnTo>
                <a:lnTo>
                  <a:pt x="231559" y="179070"/>
                </a:lnTo>
                <a:lnTo>
                  <a:pt x="288467" y="179057"/>
                </a:lnTo>
                <a:lnTo>
                  <a:pt x="290931" y="176631"/>
                </a:lnTo>
                <a:lnTo>
                  <a:pt x="290830" y="59677"/>
                </a:lnTo>
                <a:lnTo>
                  <a:pt x="275704" y="33731"/>
                </a:lnTo>
                <a:lnTo>
                  <a:pt x="275704" y="59690"/>
                </a:lnTo>
                <a:lnTo>
                  <a:pt x="275704" y="163855"/>
                </a:lnTo>
                <a:lnTo>
                  <a:pt x="171881" y="163855"/>
                </a:lnTo>
                <a:lnTo>
                  <a:pt x="171881" y="15011"/>
                </a:lnTo>
                <a:lnTo>
                  <a:pt x="231317" y="15011"/>
                </a:lnTo>
                <a:lnTo>
                  <a:pt x="231355" y="57035"/>
                </a:lnTo>
                <a:lnTo>
                  <a:pt x="233997" y="59651"/>
                </a:lnTo>
                <a:lnTo>
                  <a:pt x="248767" y="59702"/>
                </a:lnTo>
                <a:lnTo>
                  <a:pt x="275704" y="59690"/>
                </a:lnTo>
                <a:lnTo>
                  <a:pt x="275704" y="33731"/>
                </a:lnTo>
                <a:lnTo>
                  <a:pt x="269417" y="27393"/>
                </a:lnTo>
                <a:lnTo>
                  <a:pt x="266471" y="24422"/>
                </a:lnTo>
                <a:lnTo>
                  <a:pt x="263880" y="21856"/>
                </a:lnTo>
                <a:lnTo>
                  <a:pt x="263880" y="44564"/>
                </a:lnTo>
                <a:lnTo>
                  <a:pt x="246532" y="44564"/>
                </a:lnTo>
                <a:lnTo>
                  <a:pt x="246532" y="27393"/>
                </a:lnTo>
                <a:lnTo>
                  <a:pt x="263880" y="44564"/>
                </a:lnTo>
                <a:lnTo>
                  <a:pt x="263880" y="21856"/>
                </a:lnTo>
                <a:lnTo>
                  <a:pt x="256984" y="15011"/>
                </a:lnTo>
                <a:lnTo>
                  <a:pt x="243243" y="1562"/>
                </a:lnTo>
                <a:lnTo>
                  <a:pt x="239839" y="203"/>
                </a:lnTo>
                <a:lnTo>
                  <a:pt x="201396" y="0"/>
                </a:lnTo>
                <a:lnTo>
                  <a:pt x="159207" y="50"/>
                </a:lnTo>
                <a:lnTo>
                  <a:pt x="156705" y="2527"/>
                </a:lnTo>
                <a:lnTo>
                  <a:pt x="156705" y="176631"/>
                </a:lnTo>
                <a:lnTo>
                  <a:pt x="159169" y="179057"/>
                </a:lnTo>
                <a:lnTo>
                  <a:pt x="216382" y="179070"/>
                </a:lnTo>
                <a:lnTo>
                  <a:pt x="216382" y="270268"/>
                </a:lnTo>
                <a:lnTo>
                  <a:pt x="213575" y="271195"/>
                </a:lnTo>
                <a:lnTo>
                  <a:pt x="38582" y="322389"/>
                </a:lnTo>
                <a:lnTo>
                  <a:pt x="37299" y="324142"/>
                </a:lnTo>
                <a:lnTo>
                  <a:pt x="37299" y="392544"/>
                </a:lnTo>
                <a:lnTo>
                  <a:pt x="38315" y="394017"/>
                </a:lnTo>
                <a:lnTo>
                  <a:pt x="176428" y="434238"/>
                </a:lnTo>
                <a:lnTo>
                  <a:pt x="222313" y="447535"/>
                </a:lnTo>
                <a:lnTo>
                  <a:pt x="225056" y="447624"/>
                </a:lnTo>
                <a:lnTo>
                  <a:pt x="285216" y="430161"/>
                </a:lnTo>
                <a:lnTo>
                  <a:pt x="409143" y="394042"/>
                </a:lnTo>
                <a:lnTo>
                  <a:pt x="410349" y="392214"/>
                </a:lnTo>
                <a:lnTo>
                  <a:pt x="410349" y="338429"/>
                </a:lnTo>
                <a:lnTo>
                  <a:pt x="410349" y="323735"/>
                </a:lnTo>
                <a:close/>
              </a:path>
              <a:path w="447675" h="447675">
                <a:moveTo>
                  <a:pt x="417487" y="104838"/>
                </a:moveTo>
                <a:lnTo>
                  <a:pt x="343331" y="104838"/>
                </a:lnTo>
                <a:lnTo>
                  <a:pt x="343331" y="119100"/>
                </a:lnTo>
                <a:lnTo>
                  <a:pt x="417487" y="119100"/>
                </a:lnTo>
                <a:lnTo>
                  <a:pt x="417487" y="104838"/>
                </a:lnTo>
                <a:close/>
              </a:path>
              <a:path w="447675" h="447675">
                <a:moveTo>
                  <a:pt x="417614" y="134670"/>
                </a:moveTo>
                <a:lnTo>
                  <a:pt x="343471" y="134670"/>
                </a:lnTo>
                <a:lnTo>
                  <a:pt x="343471" y="148971"/>
                </a:lnTo>
                <a:lnTo>
                  <a:pt x="417614" y="148971"/>
                </a:lnTo>
                <a:lnTo>
                  <a:pt x="417614" y="134670"/>
                </a:lnTo>
                <a:close/>
              </a:path>
              <a:path w="447675" h="447675">
                <a:moveTo>
                  <a:pt x="417626" y="74993"/>
                </a:moveTo>
                <a:lnTo>
                  <a:pt x="343471" y="74993"/>
                </a:lnTo>
                <a:lnTo>
                  <a:pt x="343471" y="89281"/>
                </a:lnTo>
                <a:lnTo>
                  <a:pt x="417626" y="89281"/>
                </a:lnTo>
                <a:lnTo>
                  <a:pt x="417626" y="74993"/>
                </a:lnTo>
                <a:close/>
              </a:path>
              <a:path w="447675" h="447675">
                <a:moveTo>
                  <a:pt x="447662" y="163969"/>
                </a:moveTo>
                <a:lnTo>
                  <a:pt x="447636" y="83083"/>
                </a:lnTo>
                <a:lnTo>
                  <a:pt x="447522" y="59677"/>
                </a:lnTo>
                <a:lnTo>
                  <a:pt x="447497" y="51269"/>
                </a:lnTo>
                <a:lnTo>
                  <a:pt x="446062" y="47688"/>
                </a:lnTo>
                <a:lnTo>
                  <a:pt x="442887" y="44437"/>
                </a:lnTo>
                <a:lnTo>
                  <a:pt x="433705" y="35039"/>
                </a:lnTo>
                <a:lnTo>
                  <a:pt x="432447" y="33782"/>
                </a:lnTo>
                <a:lnTo>
                  <a:pt x="432447" y="59690"/>
                </a:lnTo>
                <a:lnTo>
                  <a:pt x="432447" y="163969"/>
                </a:lnTo>
                <a:lnTo>
                  <a:pt x="328536" y="163969"/>
                </a:lnTo>
                <a:lnTo>
                  <a:pt x="328536" y="15290"/>
                </a:lnTo>
                <a:lnTo>
                  <a:pt x="388010" y="15290"/>
                </a:lnTo>
                <a:lnTo>
                  <a:pt x="388061" y="57048"/>
                </a:lnTo>
                <a:lnTo>
                  <a:pt x="390588" y="59639"/>
                </a:lnTo>
                <a:lnTo>
                  <a:pt x="405574" y="59690"/>
                </a:lnTo>
                <a:lnTo>
                  <a:pt x="432447" y="59690"/>
                </a:lnTo>
                <a:lnTo>
                  <a:pt x="432447" y="33782"/>
                </a:lnTo>
                <a:lnTo>
                  <a:pt x="425767" y="27038"/>
                </a:lnTo>
                <a:lnTo>
                  <a:pt x="423265" y="24523"/>
                </a:lnTo>
                <a:lnTo>
                  <a:pt x="420433" y="21717"/>
                </a:lnTo>
                <a:lnTo>
                  <a:pt x="420433" y="44437"/>
                </a:lnTo>
                <a:lnTo>
                  <a:pt x="403161" y="44437"/>
                </a:lnTo>
                <a:lnTo>
                  <a:pt x="403161" y="27038"/>
                </a:lnTo>
                <a:lnTo>
                  <a:pt x="420433" y="44437"/>
                </a:lnTo>
                <a:lnTo>
                  <a:pt x="420433" y="21717"/>
                </a:lnTo>
                <a:lnTo>
                  <a:pt x="413969" y="15290"/>
                </a:lnTo>
                <a:lnTo>
                  <a:pt x="400100" y="1727"/>
                </a:lnTo>
                <a:lnTo>
                  <a:pt x="396557" y="215"/>
                </a:lnTo>
                <a:lnTo>
                  <a:pt x="358228" y="0"/>
                </a:lnTo>
                <a:lnTo>
                  <a:pt x="315722" y="38"/>
                </a:lnTo>
                <a:lnTo>
                  <a:pt x="313397" y="2413"/>
                </a:lnTo>
                <a:lnTo>
                  <a:pt x="313397" y="176682"/>
                </a:lnTo>
                <a:lnTo>
                  <a:pt x="315747" y="179057"/>
                </a:lnTo>
                <a:lnTo>
                  <a:pt x="372935" y="179070"/>
                </a:lnTo>
                <a:lnTo>
                  <a:pt x="370687" y="188290"/>
                </a:lnTo>
                <a:lnTo>
                  <a:pt x="365874" y="195300"/>
                </a:lnTo>
                <a:lnTo>
                  <a:pt x="358876" y="199796"/>
                </a:lnTo>
                <a:lnTo>
                  <a:pt x="350050" y="201460"/>
                </a:lnTo>
                <a:lnTo>
                  <a:pt x="342760" y="201587"/>
                </a:lnTo>
                <a:lnTo>
                  <a:pt x="335445" y="201447"/>
                </a:lnTo>
                <a:lnTo>
                  <a:pt x="328142" y="201498"/>
                </a:lnTo>
                <a:lnTo>
                  <a:pt x="313664" y="204444"/>
                </a:lnTo>
                <a:lnTo>
                  <a:pt x="301904" y="212344"/>
                </a:lnTo>
                <a:lnTo>
                  <a:pt x="293979" y="224053"/>
                </a:lnTo>
                <a:lnTo>
                  <a:pt x="291007" y="238467"/>
                </a:lnTo>
                <a:lnTo>
                  <a:pt x="291007" y="250850"/>
                </a:lnTo>
                <a:lnTo>
                  <a:pt x="274383" y="233730"/>
                </a:lnTo>
                <a:lnTo>
                  <a:pt x="263461" y="243954"/>
                </a:lnTo>
                <a:lnTo>
                  <a:pt x="285978" y="266712"/>
                </a:lnTo>
                <a:lnTo>
                  <a:pt x="296735" y="277317"/>
                </a:lnTo>
                <a:lnTo>
                  <a:pt x="300736" y="276860"/>
                </a:lnTo>
                <a:lnTo>
                  <a:pt x="309867" y="267982"/>
                </a:lnTo>
                <a:lnTo>
                  <a:pt x="315277" y="262394"/>
                </a:lnTo>
                <a:lnTo>
                  <a:pt x="325107" y="252730"/>
                </a:lnTo>
                <a:lnTo>
                  <a:pt x="327113" y="250850"/>
                </a:lnTo>
                <a:lnTo>
                  <a:pt x="327342" y="250634"/>
                </a:lnTo>
                <a:lnTo>
                  <a:pt x="329488" y="248627"/>
                </a:lnTo>
                <a:lnTo>
                  <a:pt x="333235" y="245033"/>
                </a:lnTo>
                <a:lnTo>
                  <a:pt x="322300" y="232816"/>
                </a:lnTo>
                <a:lnTo>
                  <a:pt x="305892" y="250634"/>
                </a:lnTo>
                <a:lnTo>
                  <a:pt x="305904" y="239687"/>
                </a:lnTo>
                <a:lnTo>
                  <a:pt x="336296" y="216293"/>
                </a:lnTo>
                <a:lnTo>
                  <a:pt x="343458" y="216408"/>
                </a:lnTo>
                <a:lnTo>
                  <a:pt x="350608" y="216369"/>
                </a:lnTo>
                <a:lnTo>
                  <a:pt x="351066" y="216293"/>
                </a:lnTo>
                <a:lnTo>
                  <a:pt x="362635" y="214426"/>
                </a:lnTo>
                <a:lnTo>
                  <a:pt x="373062" y="209016"/>
                </a:lnTo>
                <a:lnTo>
                  <a:pt x="380263" y="201587"/>
                </a:lnTo>
                <a:lnTo>
                  <a:pt x="381215" y="200609"/>
                </a:lnTo>
                <a:lnTo>
                  <a:pt x="386448" y="189687"/>
                </a:lnTo>
                <a:lnTo>
                  <a:pt x="387438" y="186334"/>
                </a:lnTo>
                <a:lnTo>
                  <a:pt x="387832" y="182803"/>
                </a:lnTo>
                <a:lnTo>
                  <a:pt x="388569" y="179070"/>
                </a:lnTo>
                <a:lnTo>
                  <a:pt x="445198" y="179057"/>
                </a:lnTo>
                <a:lnTo>
                  <a:pt x="447573" y="176682"/>
                </a:lnTo>
                <a:lnTo>
                  <a:pt x="447662" y="163969"/>
                </a:lnTo>
                <a:close/>
              </a:path>
            </a:pathLst>
          </a:custGeom>
          <a:solidFill>
            <a:srgbClr val="A81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90">
            <a:extLst>
              <a:ext uri="{FF2B5EF4-FFF2-40B4-BE49-F238E27FC236}">
                <a16:creationId xmlns:a16="http://schemas.microsoft.com/office/drawing/2014/main" xmlns="" id="{694AF58F-1BAB-4CD4-B3C7-C35C1F46A0EA}"/>
              </a:ext>
            </a:extLst>
          </p:cNvPr>
          <p:cNvGrpSpPr/>
          <p:nvPr/>
        </p:nvGrpSpPr>
        <p:grpSpPr>
          <a:xfrm>
            <a:off x="10152988" y="4550710"/>
            <a:ext cx="865908" cy="725852"/>
            <a:chOff x="4350702" y="3631667"/>
            <a:chExt cx="500380" cy="494665"/>
          </a:xfrm>
        </p:grpSpPr>
        <p:sp>
          <p:nvSpPr>
            <p:cNvPr id="67" name="object 91">
              <a:extLst>
                <a:ext uri="{FF2B5EF4-FFF2-40B4-BE49-F238E27FC236}">
                  <a16:creationId xmlns:a16="http://schemas.microsoft.com/office/drawing/2014/main" xmlns="" id="{6ED63EE5-7DD7-430E-A8B5-E4E735857DE4}"/>
                </a:ext>
              </a:extLst>
            </p:cNvPr>
            <p:cNvSpPr/>
            <p:nvPr/>
          </p:nvSpPr>
          <p:spPr>
            <a:xfrm>
              <a:off x="4350702" y="3818763"/>
              <a:ext cx="500380" cy="307340"/>
            </a:xfrm>
            <a:custGeom>
              <a:avLst/>
              <a:gdLst/>
              <a:ahLst/>
              <a:cxnLst/>
              <a:rect l="l" t="t" r="r" b="b"/>
              <a:pathLst>
                <a:path w="500379" h="307339">
                  <a:moveTo>
                    <a:pt x="453623" y="268662"/>
                  </a:moveTo>
                  <a:lnTo>
                    <a:pt x="331009" y="268662"/>
                  </a:lnTo>
                  <a:lnTo>
                    <a:pt x="408305" y="268782"/>
                  </a:lnTo>
                  <a:lnTo>
                    <a:pt x="411873" y="269659"/>
                  </a:lnTo>
                  <a:lnTo>
                    <a:pt x="476338" y="305181"/>
                  </a:lnTo>
                  <a:lnTo>
                    <a:pt x="477888" y="305841"/>
                  </a:lnTo>
                  <a:lnTo>
                    <a:pt x="480199" y="306971"/>
                  </a:lnTo>
                  <a:lnTo>
                    <a:pt x="480199" y="271195"/>
                  </a:lnTo>
                  <a:lnTo>
                    <a:pt x="458825" y="271195"/>
                  </a:lnTo>
                  <a:lnTo>
                    <a:pt x="456958" y="270319"/>
                  </a:lnTo>
                  <a:lnTo>
                    <a:pt x="455701" y="269811"/>
                  </a:lnTo>
                  <a:lnTo>
                    <a:pt x="453623" y="268662"/>
                  </a:lnTo>
                  <a:close/>
                </a:path>
                <a:path w="500379" h="307339">
                  <a:moveTo>
                    <a:pt x="500265" y="124180"/>
                  </a:moveTo>
                  <a:lnTo>
                    <a:pt x="479361" y="124180"/>
                  </a:lnTo>
                  <a:lnTo>
                    <a:pt x="479361" y="247751"/>
                  </a:lnTo>
                  <a:lnTo>
                    <a:pt x="458825" y="247751"/>
                  </a:lnTo>
                  <a:lnTo>
                    <a:pt x="458825" y="271195"/>
                  </a:lnTo>
                  <a:lnTo>
                    <a:pt x="480199" y="271195"/>
                  </a:lnTo>
                  <a:lnTo>
                    <a:pt x="480199" y="268401"/>
                  </a:lnTo>
                  <a:lnTo>
                    <a:pt x="500265" y="268401"/>
                  </a:lnTo>
                  <a:lnTo>
                    <a:pt x="500265" y="124180"/>
                  </a:lnTo>
                  <a:close/>
                </a:path>
                <a:path w="500379" h="307339">
                  <a:moveTo>
                    <a:pt x="103568" y="0"/>
                  </a:moveTo>
                  <a:lnTo>
                    <a:pt x="96418" y="2628"/>
                  </a:lnTo>
                  <a:lnTo>
                    <a:pt x="92265" y="3543"/>
                  </a:lnTo>
                  <a:lnTo>
                    <a:pt x="88226" y="4800"/>
                  </a:lnTo>
                  <a:lnTo>
                    <a:pt x="32286" y="37863"/>
                  </a:lnTo>
                  <a:lnTo>
                    <a:pt x="2463" y="95338"/>
                  </a:lnTo>
                  <a:lnTo>
                    <a:pt x="812" y="103454"/>
                  </a:lnTo>
                  <a:lnTo>
                    <a:pt x="0" y="107518"/>
                  </a:lnTo>
                  <a:lnTo>
                    <a:pt x="0" y="226949"/>
                  </a:lnTo>
                  <a:lnTo>
                    <a:pt x="2108" y="227025"/>
                  </a:lnTo>
                  <a:lnTo>
                    <a:pt x="4229" y="227152"/>
                  </a:lnTo>
                  <a:lnTo>
                    <a:pt x="250571" y="227164"/>
                  </a:lnTo>
                  <a:lnTo>
                    <a:pt x="250571" y="268668"/>
                  </a:lnTo>
                  <a:lnTo>
                    <a:pt x="453623" y="268662"/>
                  </a:lnTo>
                  <a:lnTo>
                    <a:pt x="428606" y="254867"/>
                  </a:lnTo>
                  <a:lnTo>
                    <a:pt x="417182" y="248780"/>
                  </a:lnTo>
                  <a:lnTo>
                    <a:pt x="413842" y="247815"/>
                  </a:lnTo>
                  <a:lnTo>
                    <a:pt x="271627" y="247700"/>
                  </a:lnTo>
                  <a:lnTo>
                    <a:pt x="271627" y="206146"/>
                  </a:lnTo>
                  <a:lnTo>
                    <a:pt x="21374" y="206146"/>
                  </a:lnTo>
                  <a:lnTo>
                    <a:pt x="21234" y="205105"/>
                  </a:lnTo>
                  <a:lnTo>
                    <a:pt x="20980" y="204165"/>
                  </a:lnTo>
                  <a:lnTo>
                    <a:pt x="20969" y="136978"/>
                  </a:lnTo>
                  <a:lnTo>
                    <a:pt x="27637" y="83862"/>
                  </a:lnTo>
                  <a:lnTo>
                    <a:pt x="66569" y="36751"/>
                  </a:lnTo>
                  <a:lnTo>
                    <a:pt x="97650" y="24066"/>
                  </a:lnTo>
                  <a:lnTo>
                    <a:pt x="128991" y="24066"/>
                  </a:lnTo>
                  <a:lnTo>
                    <a:pt x="105613" y="825"/>
                  </a:lnTo>
                  <a:lnTo>
                    <a:pt x="103568" y="0"/>
                  </a:lnTo>
                  <a:close/>
                </a:path>
                <a:path w="500379" h="307339">
                  <a:moveTo>
                    <a:pt x="344317" y="247694"/>
                  </a:moveTo>
                  <a:lnTo>
                    <a:pt x="271627" y="247700"/>
                  </a:lnTo>
                  <a:lnTo>
                    <a:pt x="351911" y="247700"/>
                  </a:lnTo>
                  <a:lnTo>
                    <a:pt x="344317" y="247694"/>
                  </a:lnTo>
                  <a:close/>
                </a:path>
                <a:path w="500379" h="307339">
                  <a:moveTo>
                    <a:pt x="336684" y="23774"/>
                  </a:moveTo>
                  <a:lnTo>
                    <a:pt x="288925" y="23774"/>
                  </a:lnTo>
                  <a:lnTo>
                    <a:pt x="292912" y="25069"/>
                  </a:lnTo>
                  <a:lnTo>
                    <a:pt x="318095" y="36497"/>
                  </a:lnTo>
                  <a:lnTo>
                    <a:pt x="353011" y="73586"/>
                  </a:lnTo>
                  <a:lnTo>
                    <a:pt x="362864" y="102717"/>
                  </a:lnTo>
                  <a:lnTo>
                    <a:pt x="250469" y="102717"/>
                  </a:lnTo>
                  <a:lnTo>
                    <a:pt x="250469" y="206146"/>
                  </a:lnTo>
                  <a:lnTo>
                    <a:pt x="271627" y="206146"/>
                  </a:lnTo>
                  <a:lnTo>
                    <a:pt x="271627" y="124180"/>
                  </a:lnTo>
                  <a:lnTo>
                    <a:pt x="500265" y="124180"/>
                  </a:lnTo>
                  <a:lnTo>
                    <a:pt x="500265" y="102755"/>
                  </a:lnTo>
                  <a:lnTo>
                    <a:pt x="384924" y="102755"/>
                  </a:lnTo>
                  <a:lnTo>
                    <a:pt x="384594" y="101650"/>
                  </a:lnTo>
                  <a:lnTo>
                    <a:pt x="384441" y="101307"/>
                  </a:lnTo>
                  <a:lnTo>
                    <a:pt x="384327" y="100736"/>
                  </a:lnTo>
                  <a:lnTo>
                    <a:pt x="378105" y="77622"/>
                  </a:lnTo>
                  <a:lnTo>
                    <a:pt x="367893" y="56969"/>
                  </a:lnTo>
                  <a:lnTo>
                    <a:pt x="353737" y="38739"/>
                  </a:lnTo>
                  <a:lnTo>
                    <a:pt x="336684" y="23774"/>
                  </a:lnTo>
                  <a:close/>
                </a:path>
                <a:path w="500379" h="307339">
                  <a:moveTo>
                    <a:pt x="128991" y="24066"/>
                  </a:moveTo>
                  <a:lnTo>
                    <a:pt x="97650" y="24066"/>
                  </a:lnTo>
                  <a:lnTo>
                    <a:pt x="100495" y="25488"/>
                  </a:lnTo>
                  <a:lnTo>
                    <a:pt x="162102" y="86347"/>
                  </a:lnTo>
                  <a:lnTo>
                    <a:pt x="190106" y="114147"/>
                  </a:lnTo>
                  <a:lnTo>
                    <a:pt x="190779" y="115951"/>
                  </a:lnTo>
                  <a:lnTo>
                    <a:pt x="191719" y="117487"/>
                  </a:lnTo>
                  <a:lnTo>
                    <a:pt x="194017" y="117297"/>
                  </a:lnTo>
                  <a:lnTo>
                    <a:pt x="195008" y="115798"/>
                  </a:lnTo>
                  <a:lnTo>
                    <a:pt x="195783" y="114084"/>
                  </a:lnTo>
                  <a:lnTo>
                    <a:pt x="221127" y="88976"/>
                  </a:lnTo>
                  <a:lnTo>
                    <a:pt x="192862" y="88976"/>
                  </a:lnTo>
                  <a:lnTo>
                    <a:pt x="190994" y="86296"/>
                  </a:lnTo>
                  <a:lnTo>
                    <a:pt x="190182" y="84696"/>
                  </a:lnTo>
                  <a:lnTo>
                    <a:pt x="128991" y="24066"/>
                  </a:lnTo>
                  <a:close/>
                </a:path>
                <a:path w="500379" h="307339">
                  <a:moveTo>
                    <a:pt x="282244" y="254"/>
                  </a:moveTo>
                  <a:lnTo>
                    <a:pt x="280238" y="736"/>
                  </a:lnTo>
                  <a:lnTo>
                    <a:pt x="257614" y="23270"/>
                  </a:lnTo>
                  <a:lnTo>
                    <a:pt x="195707" y="84696"/>
                  </a:lnTo>
                  <a:lnTo>
                    <a:pt x="194793" y="86347"/>
                  </a:lnTo>
                  <a:lnTo>
                    <a:pt x="192862" y="88976"/>
                  </a:lnTo>
                  <a:lnTo>
                    <a:pt x="221127" y="88976"/>
                  </a:lnTo>
                  <a:lnTo>
                    <a:pt x="286283" y="24282"/>
                  </a:lnTo>
                  <a:lnTo>
                    <a:pt x="288925" y="23774"/>
                  </a:lnTo>
                  <a:lnTo>
                    <a:pt x="336684" y="23774"/>
                  </a:lnTo>
                  <a:lnTo>
                    <a:pt x="335686" y="22898"/>
                  </a:lnTo>
                  <a:lnTo>
                    <a:pt x="323977" y="15537"/>
                  </a:lnTo>
                  <a:lnTo>
                    <a:pt x="311583" y="9755"/>
                  </a:lnTo>
                  <a:lnTo>
                    <a:pt x="298687" y="5108"/>
                  </a:lnTo>
                  <a:lnTo>
                    <a:pt x="285470" y="1155"/>
                  </a:lnTo>
                  <a:lnTo>
                    <a:pt x="282244" y="254"/>
                  </a:lnTo>
                  <a:close/>
                </a:path>
              </a:pathLst>
            </a:custGeom>
            <a:solidFill>
              <a:srgbClr val="A81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92">
              <a:extLst>
                <a:ext uri="{FF2B5EF4-FFF2-40B4-BE49-F238E27FC236}">
                  <a16:creationId xmlns:a16="http://schemas.microsoft.com/office/drawing/2014/main" xmlns="" id="{394A2A87-9E9F-45A4-9A89-00FE7CC17902}"/>
                </a:ext>
              </a:extLst>
            </p:cNvPr>
            <p:cNvSpPr/>
            <p:nvPr/>
          </p:nvSpPr>
          <p:spPr>
            <a:xfrm>
              <a:off x="4454973" y="3631667"/>
              <a:ext cx="178202" cy="1763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93">
              <a:extLst>
                <a:ext uri="{FF2B5EF4-FFF2-40B4-BE49-F238E27FC236}">
                  <a16:creationId xmlns:a16="http://schemas.microsoft.com/office/drawing/2014/main" xmlns="" id="{0ED6C9A5-2870-437F-BF09-C0561FE28ED3}"/>
                </a:ext>
              </a:extLst>
            </p:cNvPr>
            <p:cNvSpPr/>
            <p:nvPr/>
          </p:nvSpPr>
          <p:spPr>
            <a:xfrm>
              <a:off x="4642891" y="3973690"/>
              <a:ext cx="167005" cy="62230"/>
            </a:xfrm>
            <a:custGeom>
              <a:avLst/>
              <a:gdLst/>
              <a:ahLst/>
              <a:cxnLst/>
              <a:rect l="l" t="t" r="r" b="b"/>
              <a:pathLst>
                <a:path w="167004" h="62229">
                  <a:moveTo>
                    <a:pt x="135166" y="41262"/>
                  </a:moveTo>
                  <a:lnTo>
                    <a:pt x="31305" y="41262"/>
                  </a:lnTo>
                  <a:lnTo>
                    <a:pt x="31305" y="61760"/>
                  </a:lnTo>
                  <a:lnTo>
                    <a:pt x="135166" y="61760"/>
                  </a:lnTo>
                  <a:lnTo>
                    <a:pt x="135166" y="41262"/>
                  </a:lnTo>
                  <a:close/>
                </a:path>
                <a:path w="167004" h="62229">
                  <a:moveTo>
                    <a:pt x="166446" y="0"/>
                  </a:moveTo>
                  <a:lnTo>
                    <a:pt x="0" y="0"/>
                  </a:lnTo>
                  <a:lnTo>
                    <a:pt x="0" y="20231"/>
                  </a:lnTo>
                  <a:lnTo>
                    <a:pt x="166446" y="20231"/>
                  </a:lnTo>
                  <a:lnTo>
                    <a:pt x="166446" y="0"/>
                  </a:lnTo>
                  <a:close/>
                </a:path>
              </a:pathLst>
            </a:custGeom>
            <a:solidFill>
              <a:srgbClr val="A81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5">
            <a:extLst>
              <a:ext uri="{FF2B5EF4-FFF2-40B4-BE49-F238E27FC236}">
                <a16:creationId xmlns:a16="http://schemas.microsoft.com/office/drawing/2014/main" xmlns="" id="{A3EE29BB-9ACC-4FCE-915F-5BB0651E4E78}"/>
              </a:ext>
            </a:extLst>
          </p:cNvPr>
          <p:cNvSpPr/>
          <p:nvPr/>
        </p:nvSpPr>
        <p:spPr>
          <a:xfrm>
            <a:off x="895135" y="-242540"/>
            <a:ext cx="2323462" cy="16078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638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-4.81481E-6 L 3.54167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8" grpId="0" animBg="1"/>
      <p:bldP spid="13" grpId="0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0" y="-578874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BA1F3-DFDF-4B31-9A74-8E71BE176AB7}"/>
              </a:ext>
            </a:extLst>
          </p:cNvPr>
          <p:cNvSpPr/>
          <p:nvPr/>
        </p:nvSpPr>
        <p:spPr>
          <a:xfrm>
            <a:off x="3943212" y="1144220"/>
            <a:ext cx="8037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algn="ctr">
              <a:lnSpc>
                <a:spcPct val="100000"/>
              </a:lnSpc>
              <a:spcBef>
                <a:spcPts val="100"/>
              </a:spcBef>
            </a:pPr>
            <a:r>
              <a:rPr lang="en-ID" sz="40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SATU </a:t>
            </a:r>
            <a:r>
              <a:rPr lang="en-ID" sz="4000" b="1" spc="13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DATA</a:t>
            </a:r>
            <a:r>
              <a:rPr lang="en-ID" sz="4000" b="1" spc="-10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ID" sz="4000" b="1" spc="21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INDONESIA</a:t>
            </a:r>
            <a:endParaRPr lang="en-ID" sz="40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35551F1-4444-4D7E-8856-48EA5133CA1E}"/>
              </a:ext>
            </a:extLst>
          </p:cNvPr>
          <p:cNvSpPr/>
          <p:nvPr/>
        </p:nvSpPr>
        <p:spPr>
          <a:xfrm>
            <a:off x="340716" y="985983"/>
            <a:ext cx="4523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5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DASAR HUKUM</a:t>
            </a: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xmlns="" id="{A3EE29BB-9ACC-4FCE-915F-5BB0651E4E78}"/>
              </a:ext>
            </a:extLst>
          </p:cNvPr>
          <p:cNvSpPr/>
          <p:nvPr/>
        </p:nvSpPr>
        <p:spPr>
          <a:xfrm>
            <a:off x="895135" y="-242540"/>
            <a:ext cx="2323462" cy="1607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xmlns="" id="{CB40FEBE-2BD1-4B82-9620-636EE5DA99AF}"/>
              </a:ext>
            </a:extLst>
          </p:cNvPr>
          <p:cNvSpPr txBox="1"/>
          <p:nvPr/>
        </p:nvSpPr>
        <p:spPr>
          <a:xfrm>
            <a:off x="211139" y="2160689"/>
            <a:ext cx="5669732" cy="3193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851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FF0000"/>
                </a:solidFill>
                <a:latin typeface="Arial"/>
                <a:cs typeface="Arial"/>
              </a:rPr>
              <a:t>Perpres </a:t>
            </a:r>
            <a:r>
              <a:rPr sz="2000" spc="100" dirty="0">
                <a:solidFill>
                  <a:srgbClr val="FF0000"/>
                </a:solidFill>
                <a:latin typeface="Arial"/>
                <a:cs typeface="Arial"/>
              </a:rPr>
              <a:t>39 </a:t>
            </a:r>
            <a:r>
              <a:rPr sz="2000" spc="90" dirty="0">
                <a:solidFill>
                  <a:srgbClr val="FF0000"/>
                </a:solidFill>
                <a:latin typeface="Arial"/>
                <a:cs typeface="Arial"/>
              </a:rPr>
              <a:t>tahun</a:t>
            </a:r>
            <a:r>
              <a:rPr sz="20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0000"/>
                </a:solidFill>
                <a:latin typeface="Arial"/>
                <a:cs typeface="Arial"/>
              </a:rPr>
              <a:t>2019</a:t>
            </a:r>
            <a:endParaRPr sz="2000" dirty="0">
              <a:latin typeface="Arial"/>
              <a:cs typeface="Arial"/>
            </a:endParaRPr>
          </a:p>
          <a:p>
            <a:pPr marR="261620" algn="r">
              <a:lnSpc>
                <a:spcPct val="100000"/>
              </a:lnSpc>
              <a:spcBef>
                <a:spcPts val="1515"/>
              </a:spcBef>
            </a:pPr>
            <a:r>
              <a:rPr sz="2000" spc="50" dirty="0">
                <a:solidFill>
                  <a:srgbClr val="44536A"/>
                </a:solidFill>
                <a:latin typeface="Arial"/>
                <a:cs typeface="Arial"/>
              </a:rPr>
              <a:t>Kebijakan </a:t>
            </a:r>
            <a:r>
              <a:rPr sz="2000" spc="114" dirty="0">
                <a:solidFill>
                  <a:srgbClr val="44536A"/>
                </a:solidFill>
                <a:latin typeface="Arial"/>
                <a:cs typeface="Arial"/>
              </a:rPr>
              <a:t>tata </a:t>
            </a:r>
            <a:r>
              <a:rPr sz="2000" spc="65" dirty="0">
                <a:solidFill>
                  <a:srgbClr val="44536A"/>
                </a:solidFill>
                <a:latin typeface="Arial"/>
                <a:cs typeface="Arial"/>
              </a:rPr>
              <a:t>kelola </a:t>
            </a:r>
            <a:r>
              <a:rPr sz="2000" spc="105" dirty="0">
                <a:solidFill>
                  <a:srgbClr val="44536A"/>
                </a:solidFill>
                <a:latin typeface="Arial"/>
                <a:cs typeface="Arial"/>
              </a:rPr>
              <a:t>data </a:t>
            </a:r>
            <a:r>
              <a:rPr sz="2000" spc="90" dirty="0">
                <a:solidFill>
                  <a:srgbClr val="44536A"/>
                </a:solidFill>
                <a:latin typeface="Arial"/>
                <a:cs typeface="Arial"/>
              </a:rPr>
              <a:t>pemerintah</a:t>
            </a:r>
            <a:r>
              <a:rPr sz="2000" spc="-3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44536A"/>
                </a:solidFill>
                <a:latin typeface="Arial"/>
                <a:cs typeface="Arial"/>
              </a:rPr>
              <a:t>yang</a:t>
            </a:r>
            <a:endParaRPr sz="2000" dirty="0">
              <a:latin typeface="Arial"/>
              <a:cs typeface="Arial"/>
            </a:endParaRPr>
          </a:p>
          <a:p>
            <a:pPr marR="262890" algn="r">
              <a:lnSpc>
                <a:spcPct val="100000"/>
              </a:lnSpc>
            </a:pPr>
            <a:r>
              <a:rPr sz="2000" spc="90" dirty="0">
                <a:solidFill>
                  <a:srgbClr val="44536A"/>
                </a:solidFill>
                <a:latin typeface="Arial"/>
                <a:cs typeface="Arial"/>
              </a:rPr>
              <a:t>bertujuan </a:t>
            </a:r>
            <a:r>
              <a:rPr sz="2000" spc="85" dirty="0">
                <a:solidFill>
                  <a:srgbClr val="44536A"/>
                </a:solidFill>
                <a:latin typeface="Arial"/>
                <a:cs typeface="Arial"/>
              </a:rPr>
              <a:t>menciptakan </a:t>
            </a:r>
            <a:r>
              <a:rPr sz="2000" spc="105" dirty="0">
                <a:solidFill>
                  <a:srgbClr val="44536A"/>
                </a:solidFill>
                <a:latin typeface="Arial"/>
                <a:cs typeface="Arial"/>
              </a:rPr>
              <a:t>data </a:t>
            </a:r>
            <a:r>
              <a:rPr sz="2000" spc="60" dirty="0">
                <a:solidFill>
                  <a:srgbClr val="44536A"/>
                </a:solidFill>
                <a:latin typeface="Arial"/>
                <a:cs typeface="Arial"/>
              </a:rPr>
              <a:t>berkualitas,</a:t>
            </a:r>
            <a:r>
              <a:rPr sz="2000" spc="-26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44536A"/>
                </a:solidFill>
                <a:latin typeface="Arial"/>
                <a:cs typeface="Arial"/>
              </a:rPr>
              <a:t>mudah</a:t>
            </a:r>
            <a:endParaRPr sz="2000" dirty="0">
              <a:latin typeface="Arial"/>
              <a:cs typeface="Arial"/>
            </a:endParaRPr>
          </a:p>
          <a:p>
            <a:pPr marR="264160" algn="r">
              <a:lnSpc>
                <a:spcPct val="100000"/>
              </a:lnSpc>
            </a:pPr>
            <a:r>
              <a:rPr sz="2000" spc="55" dirty="0">
                <a:solidFill>
                  <a:srgbClr val="44536A"/>
                </a:solidFill>
                <a:latin typeface="Arial"/>
                <a:cs typeface="Arial"/>
              </a:rPr>
              <a:t>diakses </a:t>
            </a:r>
            <a:r>
              <a:rPr sz="2000" spc="100" dirty="0">
                <a:solidFill>
                  <a:srgbClr val="44536A"/>
                </a:solidFill>
                <a:latin typeface="Arial"/>
                <a:cs typeface="Arial"/>
              </a:rPr>
              <a:t>dan </a:t>
            </a:r>
            <a:r>
              <a:rPr sz="2000" spc="120" dirty="0">
                <a:solidFill>
                  <a:srgbClr val="44536A"/>
                </a:solidFill>
                <a:latin typeface="Arial"/>
                <a:cs typeface="Arial"/>
              </a:rPr>
              <a:t>dapat </a:t>
            </a:r>
            <a:r>
              <a:rPr sz="2000" spc="90" dirty="0">
                <a:solidFill>
                  <a:srgbClr val="44536A"/>
                </a:solidFill>
                <a:latin typeface="Arial"/>
                <a:cs typeface="Arial"/>
              </a:rPr>
              <a:t>dibagi</a:t>
            </a:r>
            <a:r>
              <a:rPr sz="2000" spc="-35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44536A"/>
                </a:solidFill>
                <a:latin typeface="Arial"/>
                <a:cs typeface="Arial"/>
              </a:rPr>
              <a:t>pakai</a:t>
            </a:r>
            <a:endParaRPr sz="2000" dirty="0">
              <a:latin typeface="Arial"/>
              <a:cs typeface="Arial"/>
            </a:endParaRPr>
          </a:p>
          <a:p>
            <a:pPr marR="262255" algn="r">
              <a:lnSpc>
                <a:spcPct val="100000"/>
              </a:lnSpc>
              <a:spcBef>
                <a:spcPts val="1664"/>
              </a:spcBef>
            </a:pPr>
            <a:r>
              <a:rPr sz="2000" spc="35" dirty="0">
                <a:solidFill>
                  <a:srgbClr val="44536A"/>
                </a:solidFill>
                <a:latin typeface="Arial"/>
                <a:cs typeface="Arial"/>
              </a:rPr>
              <a:t>Melalui </a:t>
            </a:r>
            <a:r>
              <a:rPr sz="2000" spc="-35" dirty="0">
                <a:solidFill>
                  <a:srgbClr val="44536A"/>
                </a:solidFill>
                <a:latin typeface="Arial"/>
                <a:cs typeface="Arial"/>
              </a:rPr>
              <a:t>SDI, </a:t>
            </a:r>
            <a:r>
              <a:rPr sz="2000" spc="105" dirty="0">
                <a:solidFill>
                  <a:srgbClr val="44536A"/>
                </a:solidFill>
                <a:latin typeface="Arial"/>
                <a:cs typeface="Arial"/>
              </a:rPr>
              <a:t>data </a:t>
            </a:r>
            <a:r>
              <a:rPr sz="2000" spc="75" dirty="0">
                <a:solidFill>
                  <a:srgbClr val="44536A"/>
                </a:solidFill>
                <a:latin typeface="Arial"/>
                <a:cs typeface="Arial"/>
              </a:rPr>
              <a:t>dari </a:t>
            </a:r>
            <a:r>
              <a:rPr sz="2000" spc="60" dirty="0">
                <a:solidFill>
                  <a:srgbClr val="44536A"/>
                </a:solidFill>
                <a:latin typeface="Arial"/>
                <a:cs typeface="Arial"/>
              </a:rPr>
              <a:t>semua</a:t>
            </a:r>
            <a:r>
              <a:rPr sz="2000" spc="-16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44536A"/>
                </a:solidFill>
                <a:latin typeface="Arial"/>
                <a:cs typeface="Arial"/>
              </a:rPr>
              <a:t>komponen</a:t>
            </a:r>
            <a:endParaRPr sz="2000" dirty="0">
              <a:latin typeface="Arial"/>
              <a:cs typeface="Arial"/>
            </a:endParaRPr>
          </a:p>
          <a:p>
            <a:pPr marR="264795" algn="r">
              <a:lnSpc>
                <a:spcPct val="100000"/>
              </a:lnSpc>
            </a:pPr>
            <a:r>
              <a:rPr sz="2000" spc="85" dirty="0">
                <a:solidFill>
                  <a:srgbClr val="44536A"/>
                </a:solidFill>
                <a:latin typeface="Arial"/>
                <a:cs typeface="Arial"/>
              </a:rPr>
              <a:t>pemerintahan </a:t>
            </a:r>
            <a:r>
              <a:rPr sz="2000" spc="80" dirty="0">
                <a:solidFill>
                  <a:srgbClr val="44536A"/>
                </a:solidFill>
                <a:latin typeface="Arial"/>
                <a:cs typeface="Arial"/>
              </a:rPr>
              <a:t>diharapkan </a:t>
            </a:r>
            <a:r>
              <a:rPr sz="2000" spc="90" dirty="0">
                <a:solidFill>
                  <a:srgbClr val="44536A"/>
                </a:solidFill>
                <a:latin typeface="Arial"/>
                <a:cs typeface="Arial"/>
              </a:rPr>
              <a:t>bermuara</a:t>
            </a:r>
            <a:r>
              <a:rPr sz="2000" spc="-21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44536A"/>
                </a:solidFill>
                <a:latin typeface="Arial"/>
                <a:cs typeface="Arial"/>
              </a:rPr>
              <a:t>pada</a:t>
            </a:r>
            <a:endParaRPr sz="2000" dirty="0">
              <a:latin typeface="Arial"/>
              <a:cs typeface="Arial"/>
            </a:endParaRPr>
          </a:p>
          <a:p>
            <a:pPr marR="262255" algn="r">
              <a:lnSpc>
                <a:spcPct val="100000"/>
              </a:lnSpc>
            </a:pPr>
            <a:r>
              <a:rPr sz="2000" spc="70" dirty="0">
                <a:solidFill>
                  <a:srgbClr val="44536A"/>
                </a:solidFill>
                <a:latin typeface="Arial"/>
                <a:cs typeface="Arial"/>
              </a:rPr>
              <a:t>Portal </a:t>
            </a:r>
            <a:r>
              <a:rPr sz="2000" spc="45" dirty="0">
                <a:solidFill>
                  <a:srgbClr val="44536A"/>
                </a:solidFill>
                <a:latin typeface="Arial"/>
                <a:cs typeface="Arial"/>
              </a:rPr>
              <a:t>Satu</a:t>
            </a:r>
            <a:r>
              <a:rPr sz="2000" spc="-114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4536A"/>
                </a:solidFill>
                <a:latin typeface="Arial"/>
                <a:cs typeface="Arial"/>
              </a:rPr>
              <a:t>Data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xmlns="" id="{536412B7-32A7-4DA4-AC7C-A8A982A98656}"/>
              </a:ext>
            </a:extLst>
          </p:cNvPr>
          <p:cNvSpPr txBox="1"/>
          <p:nvPr/>
        </p:nvSpPr>
        <p:spPr>
          <a:xfrm>
            <a:off x="6361924" y="2154277"/>
            <a:ext cx="5426237" cy="3206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3880">
              <a:lnSpc>
                <a:spcPct val="100000"/>
              </a:lnSpc>
              <a:spcBef>
                <a:spcPts val="100"/>
              </a:spcBef>
            </a:pPr>
            <a:r>
              <a:rPr sz="2000" spc="90" dirty="0">
                <a:solidFill>
                  <a:srgbClr val="FF0000"/>
                </a:solidFill>
                <a:latin typeface="Arial"/>
                <a:cs typeface="Arial"/>
              </a:rPr>
              <a:t>Pergub </a:t>
            </a:r>
            <a:r>
              <a:rPr sz="2000" spc="-150" dirty="0">
                <a:solidFill>
                  <a:srgbClr val="FF0000"/>
                </a:solidFill>
                <a:latin typeface="Arial"/>
                <a:cs typeface="Arial"/>
              </a:rPr>
              <a:t>81 </a:t>
            </a:r>
            <a:r>
              <a:rPr sz="2000" spc="90" dirty="0">
                <a:solidFill>
                  <a:srgbClr val="FF0000"/>
                </a:solidFill>
                <a:latin typeface="Arial"/>
                <a:cs typeface="Arial"/>
              </a:rPr>
              <a:t>tahun</a:t>
            </a:r>
            <a:r>
              <a:rPr sz="2000" spc="-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170" dirty="0">
                <a:solidFill>
                  <a:srgbClr val="FF0000"/>
                </a:solidFill>
                <a:latin typeface="Arial"/>
                <a:cs typeface="Arial"/>
              </a:rPr>
              <a:t>2020</a:t>
            </a:r>
            <a:endParaRPr sz="2000" dirty="0">
              <a:latin typeface="Arial"/>
              <a:cs typeface="Arial"/>
            </a:endParaRPr>
          </a:p>
          <a:p>
            <a:pPr marL="12700" marR="260350" indent="716280" algn="r">
              <a:lnSpc>
                <a:spcPct val="100000"/>
              </a:lnSpc>
              <a:spcBef>
                <a:spcPts val="1780"/>
              </a:spcBef>
            </a:pPr>
            <a:r>
              <a:rPr sz="2000" spc="65" dirty="0">
                <a:solidFill>
                  <a:srgbClr val="44536A"/>
                </a:solidFill>
                <a:latin typeface="Arial"/>
                <a:cs typeface="Arial"/>
              </a:rPr>
              <a:t>Turunan Perpres </a:t>
            </a:r>
            <a:r>
              <a:rPr sz="2000" spc="95" dirty="0">
                <a:solidFill>
                  <a:srgbClr val="44536A"/>
                </a:solidFill>
                <a:latin typeface="Arial"/>
                <a:cs typeface="Arial"/>
              </a:rPr>
              <a:t>39 </a:t>
            </a:r>
            <a:r>
              <a:rPr sz="2000" spc="85" dirty="0">
                <a:solidFill>
                  <a:srgbClr val="44536A"/>
                </a:solidFill>
                <a:latin typeface="Arial"/>
                <a:cs typeface="Arial"/>
              </a:rPr>
              <a:t>tahun</a:t>
            </a:r>
            <a:r>
              <a:rPr sz="2000" spc="-16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4536A"/>
                </a:solidFill>
                <a:latin typeface="Arial"/>
                <a:cs typeface="Arial"/>
              </a:rPr>
              <a:t>2019</a:t>
            </a: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44536A"/>
                </a:solidFill>
                <a:latin typeface="Arial"/>
                <a:cs typeface="Arial"/>
              </a:rPr>
              <a:t>dengan </a:t>
            </a:r>
            <a:r>
              <a:rPr sz="2000" spc="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44536A"/>
                </a:solidFill>
                <a:latin typeface="Arial"/>
                <a:cs typeface="Arial"/>
              </a:rPr>
              <a:t>penyesuaian </a:t>
            </a:r>
            <a:r>
              <a:rPr sz="2000" spc="30" dirty="0">
                <a:solidFill>
                  <a:srgbClr val="44536A"/>
                </a:solidFill>
                <a:latin typeface="Arial"/>
                <a:cs typeface="Arial"/>
              </a:rPr>
              <a:t>sesuai </a:t>
            </a:r>
            <a:r>
              <a:rPr sz="2000" spc="70" dirty="0">
                <a:solidFill>
                  <a:srgbClr val="44536A"/>
                </a:solidFill>
                <a:latin typeface="Arial"/>
                <a:cs typeface="Arial"/>
              </a:rPr>
              <a:t>kearifan </a:t>
            </a:r>
            <a:r>
              <a:rPr sz="2000" spc="60" dirty="0">
                <a:solidFill>
                  <a:srgbClr val="44536A"/>
                </a:solidFill>
                <a:latin typeface="Arial"/>
                <a:cs typeface="Arial"/>
              </a:rPr>
              <a:t>lokal </a:t>
            </a:r>
            <a:r>
              <a:rPr sz="2000" spc="90" dirty="0">
                <a:solidFill>
                  <a:srgbClr val="44536A"/>
                </a:solidFill>
                <a:latin typeface="Arial"/>
                <a:cs typeface="Arial"/>
              </a:rPr>
              <a:t>Jawa</a:t>
            </a:r>
            <a:r>
              <a:rPr sz="2000" spc="-21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44536A"/>
                </a:solidFill>
                <a:latin typeface="Arial"/>
                <a:cs typeface="Arial"/>
              </a:rPr>
              <a:t>Timur</a:t>
            </a:r>
            <a:endParaRPr sz="2000" dirty="0">
              <a:latin typeface="Arial"/>
              <a:cs typeface="Arial"/>
            </a:endParaRPr>
          </a:p>
          <a:p>
            <a:pPr marL="915035" marR="262255" indent="441959" algn="r">
              <a:lnSpc>
                <a:spcPct val="100000"/>
              </a:lnSpc>
              <a:spcBef>
                <a:spcPts val="1535"/>
              </a:spcBef>
            </a:pPr>
            <a:r>
              <a:rPr sz="2000" spc="70" dirty="0">
                <a:solidFill>
                  <a:srgbClr val="44536A"/>
                </a:solidFill>
                <a:latin typeface="Arial"/>
                <a:cs typeface="Arial"/>
              </a:rPr>
              <a:t>Diharapkan </a:t>
            </a:r>
            <a:r>
              <a:rPr sz="2000" spc="50" dirty="0">
                <a:solidFill>
                  <a:srgbClr val="44536A"/>
                </a:solidFill>
                <a:latin typeface="Arial"/>
                <a:cs typeface="Arial"/>
              </a:rPr>
              <a:t>bisa </a:t>
            </a:r>
            <a:r>
              <a:rPr sz="2000" spc="80" dirty="0">
                <a:solidFill>
                  <a:srgbClr val="44536A"/>
                </a:solidFill>
                <a:latin typeface="Arial"/>
                <a:cs typeface="Arial"/>
              </a:rPr>
              <a:t>bersinergi</a:t>
            </a:r>
            <a:r>
              <a:rPr sz="2000" spc="-16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44536A"/>
                </a:solidFill>
                <a:latin typeface="Arial"/>
                <a:cs typeface="Arial"/>
              </a:rPr>
              <a:t>ke</a:t>
            </a:r>
            <a:r>
              <a:rPr sz="2000" spc="-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44536A"/>
                </a:solidFill>
                <a:latin typeface="Arial"/>
                <a:cs typeface="Arial"/>
              </a:rPr>
              <a:t>atas </a:t>
            </a:r>
            <a:r>
              <a:rPr sz="2000" spc="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44536A"/>
                </a:solidFill>
                <a:latin typeface="Arial"/>
                <a:cs typeface="Arial"/>
              </a:rPr>
              <a:t>dengan </a:t>
            </a:r>
            <a:r>
              <a:rPr sz="2000" spc="65" dirty="0">
                <a:solidFill>
                  <a:srgbClr val="44536A"/>
                </a:solidFill>
                <a:latin typeface="Arial"/>
                <a:cs typeface="Arial"/>
              </a:rPr>
              <a:t>Perpres </a:t>
            </a:r>
            <a:r>
              <a:rPr sz="2000" spc="100" dirty="0">
                <a:solidFill>
                  <a:srgbClr val="44536A"/>
                </a:solidFill>
                <a:latin typeface="Arial"/>
                <a:cs typeface="Arial"/>
              </a:rPr>
              <a:t>39 </a:t>
            </a:r>
            <a:r>
              <a:rPr sz="2000" spc="90" dirty="0">
                <a:solidFill>
                  <a:srgbClr val="44536A"/>
                </a:solidFill>
                <a:latin typeface="Arial"/>
                <a:cs typeface="Arial"/>
              </a:rPr>
              <a:t>tahun </a:t>
            </a:r>
            <a:r>
              <a:rPr sz="2000" spc="15" dirty="0">
                <a:solidFill>
                  <a:srgbClr val="44536A"/>
                </a:solidFill>
                <a:latin typeface="Arial"/>
                <a:cs typeface="Arial"/>
              </a:rPr>
              <a:t>2019</a:t>
            </a:r>
            <a:r>
              <a:rPr sz="2000" spc="-36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44536A"/>
                </a:solidFill>
                <a:latin typeface="Arial"/>
                <a:cs typeface="Arial"/>
              </a:rPr>
              <a:t>dan</a:t>
            </a:r>
            <a:r>
              <a:rPr sz="2000" spc="-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85" dirty="0" err="1">
                <a:solidFill>
                  <a:srgbClr val="44536A"/>
                </a:solidFill>
                <a:latin typeface="Arial"/>
                <a:cs typeface="Arial"/>
              </a:rPr>
              <a:t>ke</a:t>
            </a:r>
            <a:r>
              <a:rPr sz="2000" spc="8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105" dirty="0" err="1">
                <a:solidFill>
                  <a:srgbClr val="44536A"/>
                </a:solidFill>
                <a:latin typeface="Arial"/>
                <a:cs typeface="Arial"/>
              </a:rPr>
              <a:t>bawah</a:t>
            </a:r>
            <a:r>
              <a:rPr sz="2000" spc="10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44536A"/>
                </a:solidFill>
                <a:latin typeface="Arial"/>
                <a:cs typeface="Arial"/>
              </a:rPr>
              <a:t>dengan</a:t>
            </a:r>
            <a:r>
              <a:rPr sz="2000" spc="-12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4536A"/>
                </a:solidFill>
                <a:latin typeface="Arial"/>
                <a:cs typeface="Arial"/>
              </a:rPr>
              <a:t>Pergub/Perwali</a:t>
            </a:r>
            <a:endParaRPr sz="2000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757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-4.81481E-6 L 3.54167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8" grpId="0" animBg="1"/>
      <p:bldP spid="13" grpId="0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0" y="-578874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BA1F3-DFDF-4B31-9A74-8E71BE176AB7}"/>
              </a:ext>
            </a:extLst>
          </p:cNvPr>
          <p:cNvSpPr/>
          <p:nvPr/>
        </p:nvSpPr>
        <p:spPr>
          <a:xfrm>
            <a:off x="3943212" y="1144220"/>
            <a:ext cx="8037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algn="ctr">
              <a:lnSpc>
                <a:spcPct val="100000"/>
              </a:lnSpc>
              <a:spcBef>
                <a:spcPts val="100"/>
              </a:spcBef>
            </a:pPr>
            <a:r>
              <a:rPr lang="en-ID" sz="40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SATU </a:t>
            </a:r>
            <a:r>
              <a:rPr lang="en-ID" sz="4000" b="1" spc="13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DATA</a:t>
            </a:r>
            <a:r>
              <a:rPr lang="en-ID" sz="4000" b="1" spc="-10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ID" sz="4000" b="1" spc="21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INDONESIA</a:t>
            </a:r>
            <a:endParaRPr lang="en-ID" sz="40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35551F1-4444-4D7E-8856-48EA5133CA1E}"/>
              </a:ext>
            </a:extLst>
          </p:cNvPr>
          <p:cNvSpPr/>
          <p:nvPr/>
        </p:nvSpPr>
        <p:spPr>
          <a:xfrm>
            <a:off x="340716" y="1146495"/>
            <a:ext cx="452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PENYELENGGARAAN</a:t>
            </a: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xmlns="" id="{A3EE29BB-9ACC-4FCE-915F-5BB0651E4E78}"/>
              </a:ext>
            </a:extLst>
          </p:cNvPr>
          <p:cNvSpPr/>
          <p:nvPr/>
        </p:nvSpPr>
        <p:spPr>
          <a:xfrm>
            <a:off x="895135" y="-242540"/>
            <a:ext cx="2323462" cy="1607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xmlns="" id="{49CA98A8-C7D2-4165-A677-B0FD72B469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2411" y="2309395"/>
            <a:ext cx="339593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14" dirty="0" err="1">
                <a:solidFill>
                  <a:srgbClr val="44536A"/>
                </a:solidFill>
                <a:latin typeface="Arial"/>
                <a:ea typeface="+mn-ea"/>
                <a:cs typeface="Arial"/>
              </a:rPr>
              <a:t>Perencanaan</a:t>
            </a:r>
            <a:r>
              <a:rPr lang="en-US" sz="2000" b="1" spc="114" dirty="0">
                <a:solidFill>
                  <a:srgbClr val="44536A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b="1" spc="114" dirty="0">
                <a:solidFill>
                  <a:srgbClr val="44536A"/>
                </a:solidFill>
                <a:latin typeface="Arial"/>
                <a:ea typeface="+mn-ea"/>
                <a:cs typeface="Arial"/>
              </a:rPr>
              <a:t>Data</a:t>
            </a:r>
          </a:p>
        </p:txBody>
      </p:sp>
      <p:grpSp>
        <p:nvGrpSpPr>
          <p:cNvPr id="40" name="object 8">
            <a:extLst>
              <a:ext uri="{FF2B5EF4-FFF2-40B4-BE49-F238E27FC236}">
                <a16:creationId xmlns:a16="http://schemas.microsoft.com/office/drawing/2014/main" xmlns="" id="{E07AB308-33F1-4452-AFEA-192AD2DD0CBD}"/>
              </a:ext>
            </a:extLst>
          </p:cNvPr>
          <p:cNvGrpSpPr/>
          <p:nvPr/>
        </p:nvGrpSpPr>
        <p:grpSpPr>
          <a:xfrm>
            <a:off x="3855289" y="1834001"/>
            <a:ext cx="6803126" cy="5459652"/>
            <a:chOff x="0" y="0"/>
            <a:chExt cx="5328433" cy="7560665"/>
          </a:xfrm>
        </p:grpSpPr>
        <p:sp>
          <p:nvSpPr>
            <p:cNvPr id="42" name="object 9">
              <a:extLst>
                <a:ext uri="{FF2B5EF4-FFF2-40B4-BE49-F238E27FC236}">
                  <a16:creationId xmlns:a16="http://schemas.microsoft.com/office/drawing/2014/main" xmlns="" id="{101A8FA7-0BCF-4905-AE7B-0D87303D41AF}"/>
                </a:ext>
              </a:extLst>
            </p:cNvPr>
            <p:cNvSpPr/>
            <p:nvPr/>
          </p:nvSpPr>
          <p:spPr>
            <a:xfrm>
              <a:off x="0" y="2212695"/>
              <a:ext cx="5285740" cy="5347970"/>
            </a:xfrm>
            <a:custGeom>
              <a:avLst/>
              <a:gdLst/>
              <a:ahLst/>
              <a:cxnLst/>
              <a:rect l="l" t="t" r="r" b="b"/>
              <a:pathLst>
                <a:path w="5285740" h="5347970">
                  <a:moveTo>
                    <a:pt x="4853787" y="1116279"/>
                  </a:moveTo>
                  <a:lnTo>
                    <a:pt x="4823434" y="1058214"/>
                  </a:lnTo>
                  <a:lnTo>
                    <a:pt x="4788713" y="1034935"/>
                  </a:lnTo>
                  <a:lnTo>
                    <a:pt x="4743831" y="1016939"/>
                  </a:lnTo>
                  <a:lnTo>
                    <a:pt x="4690948" y="1005344"/>
                  </a:lnTo>
                  <a:lnTo>
                    <a:pt x="4632210" y="1001229"/>
                  </a:lnTo>
                  <a:lnTo>
                    <a:pt x="1050709" y="1001229"/>
                  </a:lnTo>
                  <a:lnTo>
                    <a:pt x="1050709" y="359283"/>
                  </a:lnTo>
                  <a:lnTo>
                    <a:pt x="1047254" y="296811"/>
                  </a:lnTo>
                  <a:lnTo>
                    <a:pt x="1037501" y="240690"/>
                  </a:lnTo>
                  <a:lnTo>
                    <a:pt x="1022375" y="193128"/>
                  </a:lnTo>
                  <a:lnTo>
                    <a:pt x="1002804" y="156387"/>
                  </a:lnTo>
                  <a:lnTo>
                    <a:pt x="953985" y="124320"/>
                  </a:lnTo>
                  <a:lnTo>
                    <a:pt x="950366" y="124320"/>
                  </a:lnTo>
                  <a:lnTo>
                    <a:pt x="901534" y="156387"/>
                  </a:lnTo>
                  <a:lnTo>
                    <a:pt x="881951" y="193128"/>
                  </a:lnTo>
                  <a:lnTo>
                    <a:pt x="866825" y="240690"/>
                  </a:lnTo>
                  <a:lnTo>
                    <a:pt x="857072" y="296811"/>
                  </a:lnTo>
                  <a:lnTo>
                    <a:pt x="853617" y="359283"/>
                  </a:lnTo>
                  <a:lnTo>
                    <a:pt x="853617" y="767702"/>
                  </a:lnTo>
                  <a:lnTo>
                    <a:pt x="0" y="0"/>
                  </a:lnTo>
                  <a:lnTo>
                    <a:pt x="0" y="293890"/>
                  </a:lnTo>
                  <a:lnTo>
                    <a:pt x="782701" y="997813"/>
                  </a:lnTo>
                  <a:lnTo>
                    <a:pt x="786993" y="1001229"/>
                  </a:lnTo>
                  <a:lnTo>
                    <a:pt x="0" y="1001229"/>
                  </a:lnTo>
                  <a:lnTo>
                    <a:pt x="0" y="1235646"/>
                  </a:lnTo>
                  <a:lnTo>
                    <a:pt x="853617" y="1235646"/>
                  </a:lnTo>
                  <a:lnTo>
                    <a:pt x="853617" y="2581402"/>
                  </a:lnTo>
                  <a:lnTo>
                    <a:pt x="0" y="2581402"/>
                  </a:lnTo>
                  <a:lnTo>
                    <a:pt x="0" y="2815831"/>
                  </a:lnTo>
                  <a:lnTo>
                    <a:pt x="853617" y="2815831"/>
                  </a:lnTo>
                  <a:lnTo>
                    <a:pt x="853617" y="5347360"/>
                  </a:lnTo>
                  <a:lnTo>
                    <a:pt x="1050709" y="5347360"/>
                  </a:lnTo>
                  <a:lnTo>
                    <a:pt x="1050709" y="2815831"/>
                  </a:lnTo>
                  <a:lnTo>
                    <a:pt x="1567065" y="2815831"/>
                  </a:lnTo>
                  <a:lnTo>
                    <a:pt x="1601533" y="2806789"/>
                  </a:lnTo>
                  <a:lnTo>
                    <a:pt x="1630032" y="2782138"/>
                  </a:lnTo>
                  <a:lnTo>
                    <a:pt x="1649425" y="2745562"/>
                  </a:lnTo>
                  <a:lnTo>
                    <a:pt x="1656588" y="2700769"/>
                  </a:lnTo>
                  <a:lnTo>
                    <a:pt x="1656588" y="2696476"/>
                  </a:lnTo>
                  <a:lnTo>
                    <a:pt x="1649425" y="2651696"/>
                  </a:lnTo>
                  <a:lnTo>
                    <a:pt x="1630032" y="2615107"/>
                  </a:lnTo>
                  <a:lnTo>
                    <a:pt x="1601533" y="2590457"/>
                  </a:lnTo>
                  <a:lnTo>
                    <a:pt x="1567065" y="2581402"/>
                  </a:lnTo>
                  <a:lnTo>
                    <a:pt x="1050709" y="2581402"/>
                  </a:lnTo>
                  <a:lnTo>
                    <a:pt x="1050709" y="1235646"/>
                  </a:lnTo>
                  <a:lnTo>
                    <a:pt x="4632210" y="1235646"/>
                  </a:lnTo>
                  <a:lnTo>
                    <a:pt x="4690948" y="1231544"/>
                  </a:lnTo>
                  <a:lnTo>
                    <a:pt x="4743831" y="1219949"/>
                  </a:lnTo>
                  <a:lnTo>
                    <a:pt x="4788713" y="1201953"/>
                  </a:lnTo>
                  <a:lnTo>
                    <a:pt x="4823434" y="1178674"/>
                  </a:lnTo>
                  <a:lnTo>
                    <a:pt x="4853787" y="1120597"/>
                  </a:lnTo>
                  <a:lnTo>
                    <a:pt x="4853787" y="1116279"/>
                  </a:lnTo>
                  <a:close/>
                </a:path>
                <a:path w="5285740" h="5347970">
                  <a:moveTo>
                    <a:pt x="5285397" y="3228175"/>
                  </a:moveTo>
                  <a:lnTo>
                    <a:pt x="5278526" y="3179203"/>
                  </a:lnTo>
                  <a:lnTo>
                    <a:pt x="5259832" y="3139211"/>
                  </a:lnTo>
                  <a:lnTo>
                    <a:pt x="5232082" y="3112249"/>
                  </a:lnTo>
                  <a:lnTo>
                    <a:pt x="5198122" y="3102356"/>
                  </a:lnTo>
                  <a:lnTo>
                    <a:pt x="5194859" y="3102356"/>
                  </a:lnTo>
                  <a:lnTo>
                    <a:pt x="5160886" y="3112262"/>
                  </a:lnTo>
                  <a:lnTo>
                    <a:pt x="5133149" y="3139224"/>
                  </a:lnTo>
                  <a:lnTo>
                    <a:pt x="5114442" y="3179216"/>
                  </a:lnTo>
                  <a:lnTo>
                    <a:pt x="5107597" y="3228175"/>
                  </a:lnTo>
                  <a:lnTo>
                    <a:pt x="5107597" y="5226291"/>
                  </a:lnTo>
                  <a:lnTo>
                    <a:pt x="5082819" y="5223192"/>
                  </a:lnTo>
                  <a:lnTo>
                    <a:pt x="2221534" y="5223192"/>
                  </a:lnTo>
                  <a:lnTo>
                    <a:pt x="2170963" y="5229466"/>
                  </a:lnTo>
                  <a:lnTo>
                    <a:pt x="2128799" y="5246586"/>
                  </a:lnTo>
                  <a:lnTo>
                    <a:pt x="2099932" y="5271960"/>
                  </a:lnTo>
                  <a:lnTo>
                    <a:pt x="2089226" y="5303050"/>
                  </a:lnTo>
                  <a:lnTo>
                    <a:pt x="2089226" y="5306034"/>
                  </a:lnTo>
                  <a:lnTo>
                    <a:pt x="2099932" y="5337124"/>
                  </a:lnTo>
                  <a:lnTo>
                    <a:pt x="2111578" y="5347360"/>
                  </a:lnTo>
                  <a:lnTo>
                    <a:pt x="5107597" y="5347360"/>
                  </a:lnTo>
                  <a:lnTo>
                    <a:pt x="5191557" y="5347360"/>
                  </a:lnTo>
                  <a:lnTo>
                    <a:pt x="5285397" y="5347360"/>
                  </a:lnTo>
                  <a:lnTo>
                    <a:pt x="5285397" y="3228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0">
              <a:extLst>
                <a:ext uri="{FF2B5EF4-FFF2-40B4-BE49-F238E27FC236}">
                  <a16:creationId xmlns:a16="http://schemas.microsoft.com/office/drawing/2014/main" xmlns="" id="{FA1829A4-989E-453E-BE48-0B455766B25A}"/>
                </a:ext>
              </a:extLst>
            </p:cNvPr>
            <p:cNvSpPr/>
            <p:nvPr/>
          </p:nvSpPr>
          <p:spPr>
            <a:xfrm>
              <a:off x="557634" y="64871"/>
              <a:ext cx="4770755" cy="5730875"/>
            </a:xfrm>
            <a:custGeom>
              <a:avLst/>
              <a:gdLst/>
              <a:ahLst/>
              <a:cxnLst/>
              <a:rect l="l" t="t" r="r" b="b"/>
              <a:pathLst>
                <a:path w="4770755" h="5730875">
                  <a:moveTo>
                    <a:pt x="0" y="0"/>
                  </a:moveTo>
                  <a:lnTo>
                    <a:pt x="0" y="1375740"/>
                  </a:lnTo>
                  <a:lnTo>
                    <a:pt x="1041" y="1425014"/>
                  </a:lnTo>
                  <a:lnTo>
                    <a:pt x="4128" y="1474923"/>
                  </a:lnTo>
                  <a:lnTo>
                    <a:pt x="9202" y="1525282"/>
                  </a:lnTo>
                  <a:lnTo>
                    <a:pt x="16206" y="1575911"/>
                  </a:lnTo>
                  <a:lnTo>
                    <a:pt x="25082" y="1626624"/>
                  </a:lnTo>
                  <a:lnTo>
                    <a:pt x="35772" y="1677239"/>
                  </a:lnTo>
                  <a:lnTo>
                    <a:pt x="48220" y="1727573"/>
                  </a:lnTo>
                  <a:lnTo>
                    <a:pt x="62368" y="1777443"/>
                  </a:lnTo>
                  <a:lnTo>
                    <a:pt x="78158" y="1826665"/>
                  </a:lnTo>
                  <a:lnTo>
                    <a:pt x="95532" y="1875056"/>
                  </a:lnTo>
                  <a:lnTo>
                    <a:pt x="114433" y="1922434"/>
                  </a:lnTo>
                  <a:lnTo>
                    <a:pt x="134803" y="1968615"/>
                  </a:lnTo>
                  <a:lnTo>
                    <a:pt x="156585" y="2013416"/>
                  </a:lnTo>
                  <a:lnTo>
                    <a:pt x="179722" y="2056653"/>
                  </a:lnTo>
                  <a:lnTo>
                    <a:pt x="204155" y="2098145"/>
                  </a:lnTo>
                  <a:lnTo>
                    <a:pt x="229828" y="2137707"/>
                  </a:lnTo>
                  <a:lnTo>
                    <a:pt x="256682" y="2175156"/>
                  </a:lnTo>
                  <a:lnTo>
                    <a:pt x="284660" y="2210310"/>
                  </a:lnTo>
                  <a:lnTo>
                    <a:pt x="313704" y="2242985"/>
                  </a:lnTo>
                  <a:lnTo>
                    <a:pt x="343758" y="2272998"/>
                  </a:lnTo>
                  <a:lnTo>
                    <a:pt x="374762" y="2300166"/>
                  </a:lnTo>
                  <a:lnTo>
                    <a:pt x="406661" y="2324306"/>
                  </a:lnTo>
                  <a:lnTo>
                    <a:pt x="439396" y="2345234"/>
                  </a:lnTo>
                  <a:lnTo>
                    <a:pt x="507144" y="2376724"/>
                  </a:lnTo>
                  <a:lnTo>
                    <a:pt x="577547" y="2393171"/>
                  </a:lnTo>
                  <a:lnTo>
                    <a:pt x="613600" y="2395296"/>
                  </a:lnTo>
                  <a:lnTo>
                    <a:pt x="3474021" y="2395296"/>
                  </a:lnTo>
                  <a:lnTo>
                    <a:pt x="3514366" y="2397053"/>
                  </a:lnTo>
                  <a:lnTo>
                    <a:pt x="3554014" y="2402254"/>
                  </a:lnTo>
                  <a:lnTo>
                    <a:pt x="3592885" y="2410788"/>
                  </a:lnTo>
                  <a:lnTo>
                    <a:pt x="3630897" y="2422546"/>
                  </a:lnTo>
                  <a:lnTo>
                    <a:pt x="3667969" y="2437421"/>
                  </a:lnTo>
                  <a:lnTo>
                    <a:pt x="3704022" y="2455303"/>
                  </a:lnTo>
                  <a:lnTo>
                    <a:pt x="3738973" y="2476083"/>
                  </a:lnTo>
                  <a:lnTo>
                    <a:pt x="3772742" y="2499653"/>
                  </a:lnTo>
                  <a:lnTo>
                    <a:pt x="3805249" y="2525903"/>
                  </a:lnTo>
                  <a:lnTo>
                    <a:pt x="3836412" y="2554724"/>
                  </a:lnTo>
                  <a:lnTo>
                    <a:pt x="3866150" y="2586008"/>
                  </a:lnTo>
                  <a:lnTo>
                    <a:pt x="3894383" y="2619646"/>
                  </a:lnTo>
                  <a:lnTo>
                    <a:pt x="3921030" y="2655528"/>
                  </a:lnTo>
                  <a:lnTo>
                    <a:pt x="3946010" y="2693547"/>
                  </a:lnTo>
                  <a:lnTo>
                    <a:pt x="3969242" y="2733593"/>
                  </a:lnTo>
                  <a:lnTo>
                    <a:pt x="3990645" y="2775556"/>
                  </a:lnTo>
                  <a:lnTo>
                    <a:pt x="4010138" y="2819330"/>
                  </a:lnTo>
                  <a:lnTo>
                    <a:pt x="4027641" y="2864803"/>
                  </a:lnTo>
                  <a:lnTo>
                    <a:pt x="4043072" y="2911868"/>
                  </a:lnTo>
                  <a:lnTo>
                    <a:pt x="4056352" y="2960416"/>
                  </a:lnTo>
                  <a:lnTo>
                    <a:pt x="4067398" y="3010338"/>
                  </a:lnTo>
                  <a:lnTo>
                    <a:pt x="4076130" y="3061524"/>
                  </a:lnTo>
                  <a:lnTo>
                    <a:pt x="4082467" y="3113866"/>
                  </a:lnTo>
                  <a:lnTo>
                    <a:pt x="4086329" y="3167256"/>
                  </a:lnTo>
                  <a:lnTo>
                    <a:pt x="4087634" y="3221583"/>
                  </a:lnTo>
                  <a:lnTo>
                    <a:pt x="4086329" y="3275912"/>
                  </a:lnTo>
                  <a:lnTo>
                    <a:pt x="4082467" y="3329303"/>
                  </a:lnTo>
                  <a:lnTo>
                    <a:pt x="4076130" y="3381646"/>
                  </a:lnTo>
                  <a:lnTo>
                    <a:pt x="4067398" y="3432833"/>
                  </a:lnTo>
                  <a:lnTo>
                    <a:pt x="4056352" y="3482755"/>
                  </a:lnTo>
                  <a:lnTo>
                    <a:pt x="4043072" y="3531303"/>
                  </a:lnTo>
                  <a:lnTo>
                    <a:pt x="4027641" y="3578369"/>
                  </a:lnTo>
                  <a:lnTo>
                    <a:pt x="4010138" y="3623842"/>
                  </a:lnTo>
                  <a:lnTo>
                    <a:pt x="3990645" y="3667615"/>
                  </a:lnTo>
                  <a:lnTo>
                    <a:pt x="3969242" y="3709579"/>
                  </a:lnTo>
                  <a:lnTo>
                    <a:pt x="3946010" y="3749625"/>
                  </a:lnTo>
                  <a:lnTo>
                    <a:pt x="3921030" y="3787643"/>
                  </a:lnTo>
                  <a:lnTo>
                    <a:pt x="3894383" y="3823525"/>
                  </a:lnTo>
                  <a:lnTo>
                    <a:pt x="3866150" y="3857162"/>
                  </a:lnTo>
                  <a:lnTo>
                    <a:pt x="3836412" y="3888446"/>
                  </a:lnTo>
                  <a:lnTo>
                    <a:pt x="3805249" y="3917267"/>
                  </a:lnTo>
                  <a:lnTo>
                    <a:pt x="3772742" y="3943516"/>
                  </a:lnTo>
                  <a:lnTo>
                    <a:pt x="3738973" y="3967085"/>
                  </a:lnTo>
                  <a:lnTo>
                    <a:pt x="3704022" y="3987865"/>
                  </a:lnTo>
                  <a:lnTo>
                    <a:pt x="3667969" y="4005746"/>
                  </a:lnTo>
                  <a:lnTo>
                    <a:pt x="3630897" y="4020621"/>
                  </a:lnTo>
                  <a:lnTo>
                    <a:pt x="3592885" y="4032379"/>
                  </a:lnTo>
                  <a:lnTo>
                    <a:pt x="3554014" y="4040913"/>
                  </a:lnTo>
                  <a:lnTo>
                    <a:pt x="3514366" y="4046113"/>
                  </a:lnTo>
                  <a:lnTo>
                    <a:pt x="3474021" y="4047871"/>
                  </a:lnTo>
                  <a:lnTo>
                    <a:pt x="1736356" y="4047871"/>
                  </a:lnTo>
                  <a:lnTo>
                    <a:pt x="1696011" y="4049628"/>
                  </a:lnTo>
                  <a:lnTo>
                    <a:pt x="1656363" y="4054828"/>
                  </a:lnTo>
                  <a:lnTo>
                    <a:pt x="1617493" y="4063362"/>
                  </a:lnTo>
                  <a:lnTo>
                    <a:pt x="1579481" y="4075121"/>
                  </a:lnTo>
                  <a:lnTo>
                    <a:pt x="1542408" y="4089996"/>
                  </a:lnTo>
                  <a:lnTo>
                    <a:pt x="1506355" y="4107878"/>
                  </a:lnTo>
                  <a:lnTo>
                    <a:pt x="1471404" y="4128658"/>
                  </a:lnTo>
                  <a:lnTo>
                    <a:pt x="1437635" y="4152228"/>
                  </a:lnTo>
                  <a:lnTo>
                    <a:pt x="1405128" y="4178477"/>
                  </a:lnTo>
                  <a:lnTo>
                    <a:pt x="1373965" y="4207299"/>
                  </a:lnTo>
                  <a:lnTo>
                    <a:pt x="1344227" y="4238583"/>
                  </a:lnTo>
                  <a:lnTo>
                    <a:pt x="1315994" y="4272221"/>
                  </a:lnTo>
                  <a:lnTo>
                    <a:pt x="1289347" y="4308103"/>
                  </a:lnTo>
                  <a:lnTo>
                    <a:pt x="1264367" y="4346122"/>
                  </a:lnTo>
                  <a:lnTo>
                    <a:pt x="1241135" y="4386167"/>
                  </a:lnTo>
                  <a:lnTo>
                    <a:pt x="1219732" y="4428131"/>
                  </a:lnTo>
                  <a:lnTo>
                    <a:pt x="1200239" y="4471904"/>
                  </a:lnTo>
                  <a:lnTo>
                    <a:pt x="1182736" y="4517378"/>
                  </a:lnTo>
                  <a:lnTo>
                    <a:pt x="1167305" y="4564443"/>
                  </a:lnTo>
                  <a:lnTo>
                    <a:pt x="1154026" y="4612991"/>
                  </a:lnTo>
                  <a:lnTo>
                    <a:pt x="1142980" y="4662912"/>
                  </a:lnTo>
                  <a:lnTo>
                    <a:pt x="1134247" y="4714099"/>
                  </a:lnTo>
                  <a:lnTo>
                    <a:pt x="1127910" y="4766441"/>
                  </a:lnTo>
                  <a:lnTo>
                    <a:pt x="1124048" y="4819830"/>
                  </a:lnTo>
                  <a:lnTo>
                    <a:pt x="1122743" y="4874158"/>
                  </a:lnTo>
                  <a:lnTo>
                    <a:pt x="1122743" y="4898466"/>
                  </a:lnTo>
                  <a:lnTo>
                    <a:pt x="1124048" y="4952793"/>
                  </a:lnTo>
                  <a:lnTo>
                    <a:pt x="1127910" y="5006183"/>
                  </a:lnTo>
                  <a:lnTo>
                    <a:pt x="1134247" y="5058525"/>
                  </a:lnTo>
                  <a:lnTo>
                    <a:pt x="1142980" y="5109711"/>
                  </a:lnTo>
                  <a:lnTo>
                    <a:pt x="1154026" y="5159633"/>
                  </a:lnTo>
                  <a:lnTo>
                    <a:pt x="1167305" y="5208181"/>
                  </a:lnTo>
                  <a:lnTo>
                    <a:pt x="1182736" y="5255246"/>
                  </a:lnTo>
                  <a:lnTo>
                    <a:pt x="1200239" y="5300719"/>
                  </a:lnTo>
                  <a:lnTo>
                    <a:pt x="1219732" y="5344492"/>
                  </a:lnTo>
                  <a:lnTo>
                    <a:pt x="1241135" y="5386456"/>
                  </a:lnTo>
                  <a:lnTo>
                    <a:pt x="1264367" y="5426502"/>
                  </a:lnTo>
                  <a:lnTo>
                    <a:pt x="1289347" y="5464520"/>
                  </a:lnTo>
                  <a:lnTo>
                    <a:pt x="1315994" y="5500403"/>
                  </a:lnTo>
                  <a:lnTo>
                    <a:pt x="1344227" y="5534041"/>
                  </a:lnTo>
                  <a:lnTo>
                    <a:pt x="1373965" y="5565325"/>
                  </a:lnTo>
                  <a:lnTo>
                    <a:pt x="1405128" y="5594146"/>
                  </a:lnTo>
                  <a:lnTo>
                    <a:pt x="1437635" y="5620396"/>
                  </a:lnTo>
                  <a:lnTo>
                    <a:pt x="1471404" y="5643965"/>
                  </a:lnTo>
                  <a:lnTo>
                    <a:pt x="1506355" y="5664746"/>
                  </a:lnTo>
                  <a:lnTo>
                    <a:pt x="1542408" y="5682628"/>
                  </a:lnTo>
                  <a:lnTo>
                    <a:pt x="1579481" y="5697502"/>
                  </a:lnTo>
                  <a:lnTo>
                    <a:pt x="1617493" y="5709261"/>
                  </a:lnTo>
                  <a:lnTo>
                    <a:pt x="1656363" y="5717795"/>
                  </a:lnTo>
                  <a:lnTo>
                    <a:pt x="1696011" y="5722995"/>
                  </a:lnTo>
                  <a:lnTo>
                    <a:pt x="1736356" y="5724753"/>
                  </a:lnTo>
                  <a:lnTo>
                    <a:pt x="4697158" y="5724753"/>
                  </a:lnTo>
                  <a:lnTo>
                    <a:pt x="4737503" y="5726511"/>
                  </a:lnTo>
                  <a:lnTo>
                    <a:pt x="4770396" y="5730825"/>
                  </a:lnTo>
                </a:path>
              </a:pathLst>
            </a:custGeom>
            <a:ln w="558800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1">
              <a:extLst>
                <a:ext uri="{FF2B5EF4-FFF2-40B4-BE49-F238E27FC236}">
                  <a16:creationId xmlns:a16="http://schemas.microsoft.com/office/drawing/2014/main" xmlns="" id="{697D8C67-745B-4BBA-9AFD-A541BC500CCA}"/>
                </a:ext>
              </a:extLst>
            </p:cNvPr>
            <p:cNvSpPr/>
            <p:nvPr/>
          </p:nvSpPr>
          <p:spPr>
            <a:xfrm>
              <a:off x="562123" y="64871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6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2">
              <a:extLst>
                <a:ext uri="{FF2B5EF4-FFF2-40B4-BE49-F238E27FC236}">
                  <a16:creationId xmlns:a16="http://schemas.microsoft.com/office/drawing/2014/main" xmlns="" id="{FA1A83FB-61D0-441D-90DC-52C4542C48EA}"/>
                </a:ext>
              </a:extLst>
            </p:cNvPr>
            <p:cNvSpPr/>
            <p:nvPr/>
          </p:nvSpPr>
          <p:spPr>
            <a:xfrm>
              <a:off x="562123" y="345160"/>
              <a:ext cx="4766310" cy="5450205"/>
            </a:xfrm>
            <a:custGeom>
              <a:avLst/>
              <a:gdLst/>
              <a:ahLst/>
              <a:cxnLst/>
              <a:rect l="l" t="t" r="r" b="b"/>
              <a:pathLst>
                <a:path w="4766310" h="5450205">
                  <a:moveTo>
                    <a:pt x="0" y="0"/>
                  </a:moveTo>
                  <a:lnTo>
                    <a:pt x="0" y="1095451"/>
                  </a:lnTo>
                  <a:lnTo>
                    <a:pt x="1041" y="1144724"/>
                  </a:lnTo>
                  <a:lnTo>
                    <a:pt x="4128" y="1194631"/>
                  </a:lnTo>
                  <a:lnTo>
                    <a:pt x="9202" y="1244990"/>
                  </a:lnTo>
                  <a:lnTo>
                    <a:pt x="16206" y="1295618"/>
                  </a:lnTo>
                  <a:lnTo>
                    <a:pt x="25082" y="1346330"/>
                  </a:lnTo>
                  <a:lnTo>
                    <a:pt x="35773" y="1396945"/>
                  </a:lnTo>
                  <a:lnTo>
                    <a:pt x="48221" y="1447279"/>
                  </a:lnTo>
                  <a:lnTo>
                    <a:pt x="62368" y="1497148"/>
                  </a:lnTo>
                  <a:lnTo>
                    <a:pt x="78158" y="1546370"/>
                  </a:lnTo>
                  <a:lnTo>
                    <a:pt x="95532" y="1594762"/>
                  </a:lnTo>
                  <a:lnTo>
                    <a:pt x="114434" y="1642139"/>
                  </a:lnTo>
                  <a:lnTo>
                    <a:pt x="134804" y="1688320"/>
                  </a:lnTo>
                  <a:lnTo>
                    <a:pt x="156587" y="1733122"/>
                  </a:lnTo>
                  <a:lnTo>
                    <a:pt x="179724" y="1776360"/>
                  </a:lnTo>
                  <a:lnTo>
                    <a:pt x="204157" y="1817851"/>
                  </a:lnTo>
                  <a:lnTo>
                    <a:pt x="229830" y="1857414"/>
                  </a:lnTo>
                  <a:lnTo>
                    <a:pt x="256684" y="1894864"/>
                  </a:lnTo>
                  <a:lnTo>
                    <a:pt x="284663" y="1930018"/>
                  </a:lnTo>
                  <a:lnTo>
                    <a:pt x="313708" y="1962693"/>
                  </a:lnTo>
                  <a:lnTo>
                    <a:pt x="343762" y="1992707"/>
                  </a:lnTo>
                  <a:lnTo>
                    <a:pt x="374768" y="2019875"/>
                  </a:lnTo>
                  <a:lnTo>
                    <a:pt x="406667" y="2044015"/>
                  </a:lnTo>
                  <a:lnTo>
                    <a:pt x="439403" y="2064944"/>
                  </a:lnTo>
                  <a:lnTo>
                    <a:pt x="507153" y="2096435"/>
                  </a:lnTo>
                  <a:lnTo>
                    <a:pt x="577559" y="2112882"/>
                  </a:lnTo>
                  <a:lnTo>
                    <a:pt x="613613" y="2115007"/>
                  </a:lnTo>
                  <a:lnTo>
                    <a:pt x="3474034" y="2115007"/>
                  </a:lnTo>
                  <a:lnTo>
                    <a:pt x="3514377" y="2116764"/>
                  </a:lnTo>
                  <a:lnTo>
                    <a:pt x="3554024" y="2121965"/>
                  </a:lnTo>
                  <a:lnTo>
                    <a:pt x="3592893" y="2130499"/>
                  </a:lnTo>
                  <a:lnTo>
                    <a:pt x="3630904" y="2142257"/>
                  </a:lnTo>
                  <a:lnTo>
                    <a:pt x="3667976" y="2157132"/>
                  </a:lnTo>
                  <a:lnTo>
                    <a:pt x="3704027" y="2175014"/>
                  </a:lnTo>
                  <a:lnTo>
                    <a:pt x="3738978" y="2195794"/>
                  </a:lnTo>
                  <a:lnTo>
                    <a:pt x="3772746" y="2219364"/>
                  </a:lnTo>
                  <a:lnTo>
                    <a:pt x="3805252" y="2245614"/>
                  </a:lnTo>
                  <a:lnTo>
                    <a:pt x="3836415" y="2274435"/>
                  </a:lnTo>
                  <a:lnTo>
                    <a:pt x="3866153" y="2305719"/>
                  </a:lnTo>
                  <a:lnTo>
                    <a:pt x="3894385" y="2339357"/>
                  </a:lnTo>
                  <a:lnTo>
                    <a:pt x="3921032" y="2375239"/>
                  </a:lnTo>
                  <a:lnTo>
                    <a:pt x="3946011" y="2413258"/>
                  </a:lnTo>
                  <a:lnTo>
                    <a:pt x="3969243" y="2453304"/>
                  </a:lnTo>
                  <a:lnTo>
                    <a:pt x="3990645" y="2495267"/>
                  </a:lnTo>
                  <a:lnTo>
                    <a:pt x="4010138" y="2539041"/>
                  </a:lnTo>
                  <a:lnTo>
                    <a:pt x="4027641" y="2584514"/>
                  </a:lnTo>
                  <a:lnTo>
                    <a:pt x="4043073" y="2631579"/>
                  </a:lnTo>
                  <a:lnTo>
                    <a:pt x="4056352" y="2680127"/>
                  </a:lnTo>
                  <a:lnTo>
                    <a:pt x="4067398" y="2730049"/>
                  </a:lnTo>
                  <a:lnTo>
                    <a:pt x="4076130" y="2781235"/>
                  </a:lnTo>
                  <a:lnTo>
                    <a:pt x="4082467" y="2833577"/>
                  </a:lnTo>
                  <a:lnTo>
                    <a:pt x="4086329" y="2886967"/>
                  </a:lnTo>
                  <a:lnTo>
                    <a:pt x="4087634" y="2941294"/>
                  </a:lnTo>
                  <a:lnTo>
                    <a:pt x="4086329" y="2995623"/>
                  </a:lnTo>
                  <a:lnTo>
                    <a:pt x="4082467" y="3049014"/>
                  </a:lnTo>
                  <a:lnTo>
                    <a:pt x="4076130" y="3101357"/>
                  </a:lnTo>
                  <a:lnTo>
                    <a:pt x="4067398" y="3152544"/>
                  </a:lnTo>
                  <a:lnTo>
                    <a:pt x="4056352" y="3202466"/>
                  </a:lnTo>
                  <a:lnTo>
                    <a:pt x="4043073" y="3251014"/>
                  </a:lnTo>
                  <a:lnTo>
                    <a:pt x="4027641" y="3298080"/>
                  </a:lnTo>
                  <a:lnTo>
                    <a:pt x="4010138" y="3343553"/>
                  </a:lnTo>
                  <a:lnTo>
                    <a:pt x="3990645" y="3387326"/>
                  </a:lnTo>
                  <a:lnTo>
                    <a:pt x="3969243" y="3429290"/>
                  </a:lnTo>
                  <a:lnTo>
                    <a:pt x="3946011" y="3469336"/>
                  </a:lnTo>
                  <a:lnTo>
                    <a:pt x="3921032" y="3507354"/>
                  </a:lnTo>
                  <a:lnTo>
                    <a:pt x="3894385" y="3543236"/>
                  </a:lnTo>
                  <a:lnTo>
                    <a:pt x="3866153" y="3576873"/>
                  </a:lnTo>
                  <a:lnTo>
                    <a:pt x="3836415" y="3608157"/>
                  </a:lnTo>
                  <a:lnTo>
                    <a:pt x="3805252" y="3636978"/>
                  </a:lnTo>
                  <a:lnTo>
                    <a:pt x="3772746" y="3663227"/>
                  </a:lnTo>
                  <a:lnTo>
                    <a:pt x="3738978" y="3686796"/>
                  </a:lnTo>
                  <a:lnTo>
                    <a:pt x="3704027" y="3707576"/>
                  </a:lnTo>
                  <a:lnTo>
                    <a:pt x="3667976" y="3725457"/>
                  </a:lnTo>
                  <a:lnTo>
                    <a:pt x="3630904" y="3740332"/>
                  </a:lnTo>
                  <a:lnTo>
                    <a:pt x="3592893" y="3752090"/>
                  </a:lnTo>
                  <a:lnTo>
                    <a:pt x="3554024" y="3760624"/>
                  </a:lnTo>
                  <a:lnTo>
                    <a:pt x="3514377" y="3765824"/>
                  </a:lnTo>
                  <a:lnTo>
                    <a:pt x="3474034" y="3767582"/>
                  </a:lnTo>
                  <a:lnTo>
                    <a:pt x="1736369" y="3767582"/>
                  </a:lnTo>
                  <a:lnTo>
                    <a:pt x="1696023" y="3769339"/>
                  </a:lnTo>
                  <a:lnTo>
                    <a:pt x="1656373" y="3774539"/>
                  </a:lnTo>
                  <a:lnTo>
                    <a:pt x="1617502" y="3783073"/>
                  </a:lnTo>
                  <a:lnTo>
                    <a:pt x="1579489" y="3794832"/>
                  </a:lnTo>
                  <a:lnTo>
                    <a:pt x="1542416" y="3809707"/>
                  </a:lnTo>
                  <a:lnTo>
                    <a:pt x="1506363" y="3827589"/>
                  </a:lnTo>
                  <a:lnTo>
                    <a:pt x="1471411" y="3848369"/>
                  </a:lnTo>
                  <a:lnTo>
                    <a:pt x="1437642" y="3871938"/>
                  </a:lnTo>
                  <a:lnTo>
                    <a:pt x="1405135" y="3898188"/>
                  </a:lnTo>
                  <a:lnTo>
                    <a:pt x="1373972" y="3927009"/>
                  </a:lnTo>
                  <a:lnTo>
                    <a:pt x="1344234" y="3958293"/>
                  </a:lnTo>
                  <a:lnTo>
                    <a:pt x="1316002" y="3991930"/>
                  </a:lnTo>
                  <a:lnTo>
                    <a:pt x="1289355" y="4027812"/>
                  </a:lnTo>
                  <a:lnTo>
                    <a:pt x="1264376" y="4065831"/>
                  </a:lnTo>
                  <a:lnTo>
                    <a:pt x="1241144" y="4105876"/>
                  </a:lnTo>
                  <a:lnTo>
                    <a:pt x="1219742" y="4147839"/>
                  </a:lnTo>
                  <a:lnTo>
                    <a:pt x="1200249" y="4191611"/>
                  </a:lnTo>
                  <a:lnTo>
                    <a:pt x="1182747" y="4237084"/>
                  </a:lnTo>
                  <a:lnTo>
                    <a:pt x="1167316" y="4284149"/>
                  </a:lnTo>
                  <a:lnTo>
                    <a:pt x="1154037" y="4332695"/>
                  </a:lnTo>
                  <a:lnTo>
                    <a:pt x="1142991" y="4382616"/>
                  </a:lnTo>
                  <a:lnTo>
                    <a:pt x="1134260" y="4433801"/>
                  </a:lnTo>
                  <a:lnTo>
                    <a:pt x="1127922" y="4486142"/>
                  </a:lnTo>
                  <a:lnTo>
                    <a:pt x="1124061" y="4539530"/>
                  </a:lnTo>
                  <a:lnTo>
                    <a:pt x="1122756" y="4593856"/>
                  </a:lnTo>
                  <a:lnTo>
                    <a:pt x="1122756" y="4618164"/>
                  </a:lnTo>
                  <a:lnTo>
                    <a:pt x="1124061" y="4672493"/>
                  </a:lnTo>
                  <a:lnTo>
                    <a:pt x="1127922" y="4725884"/>
                  </a:lnTo>
                  <a:lnTo>
                    <a:pt x="1134260" y="4778227"/>
                  </a:lnTo>
                  <a:lnTo>
                    <a:pt x="1142991" y="4829415"/>
                  </a:lnTo>
                  <a:lnTo>
                    <a:pt x="1154037" y="4879337"/>
                  </a:lnTo>
                  <a:lnTo>
                    <a:pt x="1167316" y="4927886"/>
                  </a:lnTo>
                  <a:lnTo>
                    <a:pt x="1182747" y="4974952"/>
                  </a:lnTo>
                  <a:lnTo>
                    <a:pt x="1200249" y="5020426"/>
                  </a:lnTo>
                  <a:lnTo>
                    <a:pt x="1219742" y="5064200"/>
                  </a:lnTo>
                  <a:lnTo>
                    <a:pt x="1241144" y="5106164"/>
                  </a:lnTo>
                  <a:lnTo>
                    <a:pt x="1264376" y="5146211"/>
                  </a:lnTo>
                  <a:lnTo>
                    <a:pt x="1289355" y="5184230"/>
                  </a:lnTo>
                  <a:lnTo>
                    <a:pt x="1316002" y="5220113"/>
                  </a:lnTo>
                  <a:lnTo>
                    <a:pt x="1344234" y="5253751"/>
                  </a:lnTo>
                  <a:lnTo>
                    <a:pt x="1373972" y="5285035"/>
                  </a:lnTo>
                  <a:lnTo>
                    <a:pt x="1405135" y="5313857"/>
                  </a:lnTo>
                  <a:lnTo>
                    <a:pt x="1437642" y="5340107"/>
                  </a:lnTo>
                  <a:lnTo>
                    <a:pt x="1471411" y="5363676"/>
                  </a:lnTo>
                  <a:lnTo>
                    <a:pt x="1506363" y="5384456"/>
                  </a:lnTo>
                  <a:lnTo>
                    <a:pt x="1542416" y="5402338"/>
                  </a:lnTo>
                  <a:lnTo>
                    <a:pt x="1579489" y="5417213"/>
                  </a:lnTo>
                  <a:lnTo>
                    <a:pt x="1617502" y="5428972"/>
                  </a:lnTo>
                  <a:lnTo>
                    <a:pt x="1656373" y="5437506"/>
                  </a:lnTo>
                  <a:lnTo>
                    <a:pt x="1696023" y="5442706"/>
                  </a:lnTo>
                  <a:lnTo>
                    <a:pt x="1736369" y="5444464"/>
                  </a:lnTo>
                  <a:lnTo>
                    <a:pt x="4697171" y="5444464"/>
                  </a:lnTo>
                  <a:lnTo>
                    <a:pt x="4737516" y="5446222"/>
                  </a:lnTo>
                  <a:lnTo>
                    <a:pt x="4765907" y="5449945"/>
                  </a:lnTo>
                </a:path>
              </a:pathLst>
            </a:custGeom>
            <a:ln w="38100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3">
              <a:extLst>
                <a:ext uri="{FF2B5EF4-FFF2-40B4-BE49-F238E27FC236}">
                  <a16:creationId xmlns:a16="http://schemas.microsoft.com/office/drawing/2014/main" xmlns="" id="{B5A94DEF-B2EB-4215-A75A-88377650A8FB}"/>
                </a:ext>
              </a:extLst>
            </p:cNvPr>
            <p:cNvSpPr/>
            <p:nvPr/>
          </p:nvSpPr>
          <p:spPr>
            <a:xfrm>
              <a:off x="535329" y="695147"/>
              <a:ext cx="309880" cy="492125"/>
            </a:xfrm>
            <a:custGeom>
              <a:avLst/>
              <a:gdLst/>
              <a:ahLst/>
              <a:cxnLst/>
              <a:rect l="l" t="t" r="r" b="b"/>
              <a:pathLst>
                <a:path w="309880" h="492125">
                  <a:moveTo>
                    <a:pt x="154647" y="0"/>
                  </a:moveTo>
                  <a:lnTo>
                    <a:pt x="113541" y="5287"/>
                  </a:lnTo>
                  <a:lnTo>
                    <a:pt x="76600" y="21069"/>
                  </a:lnTo>
                  <a:lnTo>
                    <a:pt x="45300" y="47224"/>
                  </a:lnTo>
                  <a:lnTo>
                    <a:pt x="21117" y="83633"/>
                  </a:lnTo>
                  <a:lnTo>
                    <a:pt x="5525" y="130174"/>
                  </a:lnTo>
                  <a:lnTo>
                    <a:pt x="0" y="186728"/>
                  </a:lnTo>
                  <a:lnTo>
                    <a:pt x="2416" y="260713"/>
                  </a:lnTo>
                  <a:lnTo>
                    <a:pt x="19330" y="317169"/>
                  </a:lnTo>
                  <a:lnTo>
                    <a:pt x="65242" y="384713"/>
                  </a:lnTo>
                  <a:lnTo>
                    <a:pt x="154647" y="491959"/>
                  </a:lnTo>
                  <a:lnTo>
                    <a:pt x="178811" y="461571"/>
                  </a:lnTo>
                  <a:lnTo>
                    <a:pt x="231971" y="385487"/>
                  </a:lnTo>
                  <a:lnTo>
                    <a:pt x="285132" y="286332"/>
                  </a:lnTo>
                  <a:lnTo>
                    <a:pt x="309295" y="186728"/>
                  </a:lnTo>
                  <a:lnTo>
                    <a:pt x="303771" y="130174"/>
                  </a:lnTo>
                  <a:lnTo>
                    <a:pt x="288181" y="83633"/>
                  </a:lnTo>
                  <a:lnTo>
                    <a:pt x="263999" y="47224"/>
                  </a:lnTo>
                  <a:lnTo>
                    <a:pt x="232700" y="21069"/>
                  </a:lnTo>
                  <a:lnTo>
                    <a:pt x="195758" y="5287"/>
                  </a:lnTo>
                  <a:lnTo>
                    <a:pt x="154647" y="0"/>
                  </a:lnTo>
                  <a:close/>
                </a:path>
              </a:pathLst>
            </a:custGeom>
            <a:solidFill>
              <a:srgbClr val="EF4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4">
              <a:extLst>
                <a:ext uri="{FF2B5EF4-FFF2-40B4-BE49-F238E27FC236}">
                  <a16:creationId xmlns:a16="http://schemas.microsoft.com/office/drawing/2014/main" xmlns="" id="{1C3229A1-0015-43B4-86CF-B00F2278C841}"/>
                </a:ext>
              </a:extLst>
            </p:cNvPr>
            <p:cNvSpPr/>
            <p:nvPr/>
          </p:nvSpPr>
          <p:spPr>
            <a:xfrm>
              <a:off x="585906" y="754114"/>
              <a:ext cx="208153" cy="2328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r>
                <a:rPr lang="en-US" b="1" dirty="0"/>
                <a:t>1</a:t>
              </a:r>
              <a:endParaRPr b="1" dirty="0"/>
            </a:p>
          </p:txBody>
        </p:sp>
        <p:sp>
          <p:nvSpPr>
            <p:cNvPr id="48" name="object 15">
              <a:extLst>
                <a:ext uri="{FF2B5EF4-FFF2-40B4-BE49-F238E27FC236}">
                  <a16:creationId xmlns:a16="http://schemas.microsoft.com/office/drawing/2014/main" xmlns="" id="{309A280B-4A0E-434E-831A-ECBB0501C2ED}"/>
                </a:ext>
              </a:extLst>
            </p:cNvPr>
            <p:cNvSpPr/>
            <p:nvPr/>
          </p:nvSpPr>
          <p:spPr>
            <a:xfrm>
              <a:off x="3626319" y="1875688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4" h="492125">
                  <a:moveTo>
                    <a:pt x="156235" y="0"/>
                  </a:moveTo>
                  <a:lnTo>
                    <a:pt x="114702" y="5287"/>
                  </a:lnTo>
                  <a:lnTo>
                    <a:pt x="77381" y="21069"/>
                  </a:lnTo>
                  <a:lnTo>
                    <a:pt x="45761" y="47224"/>
                  </a:lnTo>
                  <a:lnTo>
                    <a:pt x="21331" y="83633"/>
                  </a:lnTo>
                  <a:lnTo>
                    <a:pt x="5581" y="130174"/>
                  </a:lnTo>
                  <a:lnTo>
                    <a:pt x="0" y="186728"/>
                  </a:lnTo>
                  <a:lnTo>
                    <a:pt x="2441" y="260713"/>
                  </a:lnTo>
                  <a:lnTo>
                    <a:pt x="19529" y="317169"/>
                  </a:lnTo>
                  <a:lnTo>
                    <a:pt x="65911" y="384713"/>
                  </a:lnTo>
                  <a:lnTo>
                    <a:pt x="156235" y="491959"/>
                  </a:lnTo>
                  <a:lnTo>
                    <a:pt x="180647" y="461571"/>
                  </a:lnTo>
                  <a:lnTo>
                    <a:pt x="234353" y="385487"/>
                  </a:lnTo>
                  <a:lnTo>
                    <a:pt x="288059" y="286332"/>
                  </a:lnTo>
                  <a:lnTo>
                    <a:pt x="312470" y="186728"/>
                  </a:lnTo>
                  <a:lnTo>
                    <a:pt x="306889" y="130174"/>
                  </a:lnTo>
                  <a:lnTo>
                    <a:pt x="291139" y="83633"/>
                  </a:lnTo>
                  <a:lnTo>
                    <a:pt x="266709" y="47224"/>
                  </a:lnTo>
                  <a:lnTo>
                    <a:pt x="235089" y="21069"/>
                  </a:lnTo>
                  <a:lnTo>
                    <a:pt x="197768" y="5287"/>
                  </a:lnTo>
                  <a:lnTo>
                    <a:pt x="156235" y="0"/>
                  </a:lnTo>
                  <a:close/>
                </a:path>
              </a:pathLst>
            </a:custGeom>
            <a:solidFill>
              <a:srgbClr val="EB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6">
              <a:extLst>
                <a:ext uri="{FF2B5EF4-FFF2-40B4-BE49-F238E27FC236}">
                  <a16:creationId xmlns:a16="http://schemas.microsoft.com/office/drawing/2014/main" xmlns="" id="{30958967-805A-4FA9-ACB6-CAD96BA76DB6}"/>
                </a:ext>
              </a:extLst>
            </p:cNvPr>
            <p:cNvSpPr/>
            <p:nvPr/>
          </p:nvSpPr>
          <p:spPr>
            <a:xfrm>
              <a:off x="3677411" y="1934654"/>
              <a:ext cx="210286" cy="23284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r>
                <a:rPr lang="en-US" b="1" dirty="0"/>
                <a:t>2</a:t>
              </a:r>
              <a:endParaRPr b="1" dirty="0"/>
            </a:p>
          </p:txBody>
        </p:sp>
        <p:sp>
          <p:nvSpPr>
            <p:cNvPr id="50" name="object 17">
              <a:extLst>
                <a:ext uri="{FF2B5EF4-FFF2-40B4-BE49-F238E27FC236}">
                  <a16:creationId xmlns:a16="http://schemas.microsoft.com/office/drawing/2014/main" xmlns="" id="{9ED3266C-6DDF-4B1A-B612-202833BF8994}"/>
                </a:ext>
              </a:extLst>
            </p:cNvPr>
            <p:cNvSpPr/>
            <p:nvPr/>
          </p:nvSpPr>
          <p:spPr>
            <a:xfrm>
              <a:off x="1704390" y="4263301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56235" y="0"/>
                  </a:moveTo>
                  <a:lnTo>
                    <a:pt x="114702" y="5287"/>
                  </a:lnTo>
                  <a:lnTo>
                    <a:pt x="77381" y="21069"/>
                  </a:lnTo>
                  <a:lnTo>
                    <a:pt x="45761" y="47224"/>
                  </a:lnTo>
                  <a:lnTo>
                    <a:pt x="21331" y="83633"/>
                  </a:lnTo>
                  <a:lnTo>
                    <a:pt x="5581" y="130175"/>
                  </a:lnTo>
                  <a:lnTo>
                    <a:pt x="0" y="186728"/>
                  </a:lnTo>
                  <a:lnTo>
                    <a:pt x="2441" y="260705"/>
                  </a:lnTo>
                  <a:lnTo>
                    <a:pt x="19529" y="317158"/>
                  </a:lnTo>
                  <a:lnTo>
                    <a:pt x="65911" y="384701"/>
                  </a:lnTo>
                  <a:lnTo>
                    <a:pt x="156235" y="491947"/>
                  </a:lnTo>
                  <a:lnTo>
                    <a:pt x="180645" y="461558"/>
                  </a:lnTo>
                  <a:lnTo>
                    <a:pt x="234346" y="385476"/>
                  </a:lnTo>
                  <a:lnTo>
                    <a:pt x="288048" y="286325"/>
                  </a:lnTo>
                  <a:lnTo>
                    <a:pt x="312458" y="186728"/>
                  </a:lnTo>
                  <a:lnTo>
                    <a:pt x="306877" y="130175"/>
                  </a:lnTo>
                  <a:lnTo>
                    <a:pt x="291130" y="83633"/>
                  </a:lnTo>
                  <a:lnTo>
                    <a:pt x="266703" y="47224"/>
                  </a:lnTo>
                  <a:lnTo>
                    <a:pt x="235085" y="21069"/>
                  </a:lnTo>
                  <a:lnTo>
                    <a:pt x="197767" y="5287"/>
                  </a:lnTo>
                  <a:lnTo>
                    <a:pt x="156235" y="0"/>
                  </a:lnTo>
                  <a:close/>
                </a:path>
              </a:pathLst>
            </a:custGeom>
            <a:solidFill>
              <a:srgbClr val="EF4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8">
              <a:extLst>
                <a:ext uri="{FF2B5EF4-FFF2-40B4-BE49-F238E27FC236}">
                  <a16:creationId xmlns:a16="http://schemas.microsoft.com/office/drawing/2014/main" xmlns="" id="{45173021-8145-4568-B13C-B6A86E773CAF}"/>
                </a:ext>
              </a:extLst>
            </p:cNvPr>
            <p:cNvSpPr/>
            <p:nvPr/>
          </p:nvSpPr>
          <p:spPr>
            <a:xfrm>
              <a:off x="1755470" y="4322254"/>
              <a:ext cx="210299" cy="23284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r>
                <a:rPr lang="en-US" b="1" dirty="0"/>
                <a:t>3</a:t>
              </a:r>
              <a:endParaRPr b="1" dirty="0"/>
            </a:p>
          </p:txBody>
        </p:sp>
        <p:sp>
          <p:nvSpPr>
            <p:cNvPr id="52" name="object 19">
              <a:extLst>
                <a:ext uri="{FF2B5EF4-FFF2-40B4-BE49-F238E27FC236}">
                  <a16:creationId xmlns:a16="http://schemas.microsoft.com/office/drawing/2014/main" xmlns="" id="{EC005E8C-90D1-44B9-BF08-B9B496413293}"/>
                </a:ext>
              </a:extLst>
            </p:cNvPr>
            <p:cNvSpPr/>
            <p:nvPr/>
          </p:nvSpPr>
          <p:spPr>
            <a:xfrm>
              <a:off x="4114774" y="5434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4" h="492125">
                  <a:moveTo>
                    <a:pt x="156235" y="0"/>
                  </a:moveTo>
                  <a:lnTo>
                    <a:pt x="114702" y="5288"/>
                  </a:lnTo>
                  <a:lnTo>
                    <a:pt x="77381" y="21072"/>
                  </a:lnTo>
                  <a:lnTo>
                    <a:pt x="45761" y="47231"/>
                  </a:lnTo>
                  <a:lnTo>
                    <a:pt x="21331" y="83643"/>
                  </a:lnTo>
                  <a:lnTo>
                    <a:pt x="5581" y="130186"/>
                  </a:lnTo>
                  <a:lnTo>
                    <a:pt x="0" y="186740"/>
                  </a:lnTo>
                  <a:lnTo>
                    <a:pt x="2441" y="260718"/>
                  </a:lnTo>
                  <a:lnTo>
                    <a:pt x="19529" y="317171"/>
                  </a:lnTo>
                  <a:lnTo>
                    <a:pt x="65911" y="384713"/>
                  </a:lnTo>
                  <a:lnTo>
                    <a:pt x="156235" y="491959"/>
                  </a:lnTo>
                  <a:lnTo>
                    <a:pt x="180647" y="461571"/>
                  </a:lnTo>
                  <a:lnTo>
                    <a:pt x="234353" y="385489"/>
                  </a:lnTo>
                  <a:lnTo>
                    <a:pt x="288059" y="286337"/>
                  </a:lnTo>
                  <a:lnTo>
                    <a:pt x="312470" y="186740"/>
                  </a:lnTo>
                  <a:lnTo>
                    <a:pt x="306889" y="130186"/>
                  </a:lnTo>
                  <a:lnTo>
                    <a:pt x="291139" y="83643"/>
                  </a:lnTo>
                  <a:lnTo>
                    <a:pt x="266709" y="47231"/>
                  </a:lnTo>
                  <a:lnTo>
                    <a:pt x="235089" y="21072"/>
                  </a:lnTo>
                  <a:lnTo>
                    <a:pt x="197768" y="5288"/>
                  </a:lnTo>
                  <a:lnTo>
                    <a:pt x="156235" y="0"/>
                  </a:lnTo>
                  <a:close/>
                </a:path>
              </a:pathLst>
            </a:custGeom>
            <a:solidFill>
              <a:srgbClr val="EF4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0">
              <a:extLst>
                <a:ext uri="{FF2B5EF4-FFF2-40B4-BE49-F238E27FC236}">
                  <a16:creationId xmlns:a16="http://schemas.microsoft.com/office/drawing/2014/main" xmlns="" id="{9BB8AAE1-99F1-4E64-8624-CD9AE3FBE8BA}"/>
                </a:ext>
              </a:extLst>
            </p:cNvPr>
            <p:cNvSpPr/>
            <p:nvPr/>
          </p:nvSpPr>
          <p:spPr>
            <a:xfrm>
              <a:off x="4165866" y="5493322"/>
              <a:ext cx="210286" cy="23284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r>
                <a:rPr lang="en-US" b="1" dirty="0"/>
                <a:t>4</a:t>
              </a:r>
              <a:endParaRPr b="1" dirty="0"/>
            </a:p>
          </p:txBody>
        </p:sp>
        <p:sp>
          <p:nvSpPr>
            <p:cNvPr id="54" name="object 21">
              <a:extLst>
                <a:ext uri="{FF2B5EF4-FFF2-40B4-BE49-F238E27FC236}">
                  <a16:creationId xmlns:a16="http://schemas.microsoft.com/office/drawing/2014/main" xmlns="" id="{C35A1DB2-B089-46D1-A483-3492EA9FEE38}"/>
                </a:ext>
              </a:extLst>
            </p:cNvPr>
            <p:cNvSpPr/>
            <p:nvPr/>
          </p:nvSpPr>
          <p:spPr>
            <a:xfrm>
              <a:off x="1297457" y="2324265"/>
              <a:ext cx="481965" cy="245110"/>
            </a:xfrm>
            <a:custGeom>
              <a:avLst/>
              <a:gdLst/>
              <a:ahLst/>
              <a:cxnLst/>
              <a:rect l="l" t="t" r="r" b="b"/>
              <a:pathLst>
                <a:path w="481964" h="245110">
                  <a:moveTo>
                    <a:pt x="34417" y="0"/>
                  </a:moveTo>
                  <a:lnTo>
                    <a:pt x="7168" y="38184"/>
                  </a:lnTo>
                  <a:lnTo>
                    <a:pt x="1262" y="87807"/>
                  </a:lnTo>
                  <a:lnTo>
                    <a:pt x="0" y="118948"/>
                  </a:lnTo>
                  <a:lnTo>
                    <a:pt x="594" y="148073"/>
                  </a:lnTo>
                  <a:lnTo>
                    <a:pt x="5584" y="198417"/>
                  </a:lnTo>
                  <a:lnTo>
                    <a:pt x="23886" y="237210"/>
                  </a:lnTo>
                  <a:lnTo>
                    <a:pt x="440156" y="245008"/>
                  </a:lnTo>
                  <a:lnTo>
                    <a:pt x="451811" y="242847"/>
                  </a:lnTo>
                  <a:lnTo>
                    <a:pt x="475975" y="194984"/>
                  </a:lnTo>
                  <a:lnTo>
                    <a:pt x="480518" y="149560"/>
                  </a:lnTo>
                  <a:lnTo>
                    <a:pt x="481457" y="126149"/>
                  </a:lnTo>
                  <a:lnTo>
                    <a:pt x="481125" y="101906"/>
                  </a:lnTo>
                  <a:lnTo>
                    <a:pt x="477810" y="56611"/>
                  </a:lnTo>
                  <a:lnTo>
                    <a:pt x="464643" y="15224"/>
                  </a:lnTo>
                  <a:lnTo>
                    <a:pt x="34417" y="0"/>
                  </a:lnTo>
                  <a:close/>
                </a:path>
              </a:pathLst>
            </a:custGeom>
            <a:solidFill>
              <a:srgbClr val="F05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2">
              <a:extLst>
                <a:ext uri="{FF2B5EF4-FFF2-40B4-BE49-F238E27FC236}">
                  <a16:creationId xmlns:a16="http://schemas.microsoft.com/office/drawing/2014/main" xmlns="" id="{CAC3AB3B-9B3E-4EA3-91B7-50107A789CD2}"/>
                </a:ext>
              </a:extLst>
            </p:cNvPr>
            <p:cNvSpPr/>
            <p:nvPr/>
          </p:nvSpPr>
          <p:spPr>
            <a:xfrm>
              <a:off x="1443562" y="2340115"/>
              <a:ext cx="320675" cy="215900"/>
            </a:xfrm>
            <a:custGeom>
              <a:avLst/>
              <a:gdLst/>
              <a:ahLst/>
              <a:cxnLst/>
              <a:rect l="l" t="t" r="r" b="b"/>
              <a:pathLst>
                <a:path w="320675" h="215900">
                  <a:moveTo>
                    <a:pt x="15997" y="0"/>
                  </a:moveTo>
                  <a:lnTo>
                    <a:pt x="3015" y="63334"/>
                  </a:lnTo>
                  <a:lnTo>
                    <a:pt x="236" y="105270"/>
                  </a:lnTo>
                  <a:lnTo>
                    <a:pt x="0" y="142512"/>
                  </a:lnTo>
                  <a:lnTo>
                    <a:pt x="1295" y="165942"/>
                  </a:lnTo>
                  <a:lnTo>
                    <a:pt x="5360" y="185474"/>
                  </a:lnTo>
                  <a:lnTo>
                    <a:pt x="13432" y="211023"/>
                  </a:lnTo>
                  <a:lnTo>
                    <a:pt x="302255" y="215328"/>
                  </a:lnTo>
                  <a:lnTo>
                    <a:pt x="304988" y="208077"/>
                  </a:lnTo>
                  <a:lnTo>
                    <a:pt x="311059" y="187221"/>
                  </a:lnTo>
                  <a:lnTo>
                    <a:pt x="317278" y="154104"/>
                  </a:lnTo>
                  <a:lnTo>
                    <a:pt x="320454" y="110070"/>
                  </a:lnTo>
                  <a:lnTo>
                    <a:pt x="320667" y="70492"/>
                  </a:lnTo>
                  <a:lnTo>
                    <a:pt x="319111" y="46285"/>
                  </a:lnTo>
                  <a:lnTo>
                    <a:pt x="314321" y="27535"/>
                  </a:lnTo>
                  <a:lnTo>
                    <a:pt x="304833" y="4330"/>
                  </a:lnTo>
                  <a:lnTo>
                    <a:pt x="15997" y="0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3">
              <a:extLst>
                <a:ext uri="{FF2B5EF4-FFF2-40B4-BE49-F238E27FC236}">
                  <a16:creationId xmlns:a16="http://schemas.microsoft.com/office/drawing/2014/main" xmlns="" id="{DD9E90CE-F934-458A-945C-4F499F11FD06}"/>
                </a:ext>
              </a:extLst>
            </p:cNvPr>
            <p:cNvSpPr/>
            <p:nvPr/>
          </p:nvSpPr>
          <p:spPr>
            <a:xfrm>
              <a:off x="1415249" y="2301075"/>
              <a:ext cx="333375" cy="297180"/>
            </a:xfrm>
            <a:custGeom>
              <a:avLst/>
              <a:gdLst/>
              <a:ahLst/>
              <a:cxnLst/>
              <a:rect l="l" t="t" r="r" b="b"/>
              <a:pathLst>
                <a:path w="333375" h="297180">
                  <a:moveTo>
                    <a:pt x="322656" y="267093"/>
                  </a:moveTo>
                  <a:lnTo>
                    <a:pt x="305219" y="259727"/>
                  </a:lnTo>
                  <a:lnTo>
                    <a:pt x="293204" y="294665"/>
                  </a:lnTo>
                  <a:lnTo>
                    <a:pt x="295795" y="295732"/>
                  </a:lnTo>
                  <a:lnTo>
                    <a:pt x="302018" y="296887"/>
                  </a:lnTo>
                  <a:lnTo>
                    <a:pt x="307962" y="295351"/>
                  </a:lnTo>
                  <a:lnTo>
                    <a:pt x="312940" y="291452"/>
                  </a:lnTo>
                  <a:lnTo>
                    <a:pt x="316318" y="285521"/>
                  </a:lnTo>
                  <a:lnTo>
                    <a:pt x="322656" y="267093"/>
                  </a:lnTo>
                  <a:close/>
                </a:path>
                <a:path w="333375" h="297180">
                  <a:moveTo>
                    <a:pt x="325589" y="30403"/>
                  </a:moveTo>
                  <a:lnTo>
                    <a:pt x="319671" y="11760"/>
                  </a:lnTo>
                  <a:lnTo>
                    <a:pt x="316445" y="5753"/>
                  </a:lnTo>
                  <a:lnTo>
                    <a:pt x="311556" y="1727"/>
                  </a:lnTo>
                  <a:lnTo>
                    <a:pt x="305650" y="0"/>
                  </a:lnTo>
                  <a:lnTo>
                    <a:pt x="299389" y="939"/>
                  </a:lnTo>
                  <a:lnTo>
                    <a:pt x="296811" y="1955"/>
                  </a:lnTo>
                  <a:lnTo>
                    <a:pt x="307949" y="37223"/>
                  </a:lnTo>
                  <a:lnTo>
                    <a:pt x="325589" y="30403"/>
                  </a:lnTo>
                  <a:close/>
                </a:path>
                <a:path w="333375" h="297180">
                  <a:moveTo>
                    <a:pt x="333235" y="107746"/>
                  </a:moveTo>
                  <a:lnTo>
                    <a:pt x="331622" y="82588"/>
                  </a:lnTo>
                  <a:lnTo>
                    <a:pt x="326644" y="63106"/>
                  </a:lnTo>
                  <a:lnTo>
                    <a:pt x="316788" y="38976"/>
                  </a:lnTo>
                  <a:lnTo>
                    <a:pt x="16637" y="34467"/>
                  </a:lnTo>
                  <a:lnTo>
                    <a:pt x="14173" y="42748"/>
                  </a:lnTo>
                  <a:lnTo>
                    <a:pt x="8724" y="65646"/>
                  </a:lnTo>
                  <a:lnTo>
                    <a:pt x="3124" y="100317"/>
                  </a:lnTo>
                  <a:lnTo>
                    <a:pt x="241" y="143891"/>
                  </a:lnTo>
                  <a:lnTo>
                    <a:pt x="0" y="182600"/>
                  </a:lnTo>
                  <a:lnTo>
                    <a:pt x="1346" y="206946"/>
                  </a:lnTo>
                  <a:lnTo>
                    <a:pt x="5575" y="227241"/>
                  </a:lnTo>
                  <a:lnTo>
                    <a:pt x="13970" y="253771"/>
                  </a:lnTo>
                  <a:lnTo>
                    <a:pt x="314121" y="258241"/>
                  </a:lnTo>
                  <a:lnTo>
                    <a:pt x="316953" y="250710"/>
                  </a:lnTo>
                  <a:lnTo>
                    <a:pt x="323253" y="229044"/>
                  </a:lnTo>
                  <a:lnTo>
                    <a:pt x="329717" y="194640"/>
                  </a:lnTo>
                  <a:lnTo>
                    <a:pt x="333006" y="148869"/>
                  </a:lnTo>
                  <a:lnTo>
                    <a:pt x="333235" y="107746"/>
                  </a:lnTo>
                  <a:close/>
                </a:path>
              </a:pathLst>
            </a:custGeom>
            <a:solidFill>
              <a:srgbClr val="F05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4">
              <a:extLst>
                <a:ext uri="{FF2B5EF4-FFF2-40B4-BE49-F238E27FC236}">
                  <a16:creationId xmlns:a16="http://schemas.microsoft.com/office/drawing/2014/main" xmlns="" id="{324F178B-D105-46E0-904D-52BD433A029A}"/>
                </a:ext>
              </a:extLst>
            </p:cNvPr>
            <p:cNvSpPr/>
            <p:nvPr/>
          </p:nvSpPr>
          <p:spPr>
            <a:xfrm>
              <a:off x="1645721" y="2328951"/>
              <a:ext cx="21590" cy="239395"/>
            </a:xfrm>
            <a:custGeom>
              <a:avLst/>
              <a:gdLst/>
              <a:ahLst/>
              <a:cxnLst/>
              <a:rect l="l" t="t" r="r" b="b"/>
              <a:pathLst>
                <a:path w="21589" h="239394">
                  <a:moveTo>
                    <a:pt x="0" y="239217"/>
                  </a:moveTo>
                  <a:lnTo>
                    <a:pt x="21343" y="239217"/>
                  </a:lnTo>
                  <a:lnTo>
                    <a:pt x="21343" y="0"/>
                  </a:lnTo>
                  <a:lnTo>
                    <a:pt x="0" y="0"/>
                  </a:lnTo>
                  <a:lnTo>
                    <a:pt x="0" y="239217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5">
              <a:extLst>
                <a:ext uri="{FF2B5EF4-FFF2-40B4-BE49-F238E27FC236}">
                  <a16:creationId xmlns:a16="http://schemas.microsoft.com/office/drawing/2014/main" xmlns="" id="{5CA4EB93-3448-4BEB-AD7D-D5F8E345B04A}"/>
                </a:ext>
              </a:extLst>
            </p:cNvPr>
            <p:cNvSpPr/>
            <p:nvPr/>
          </p:nvSpPr>
          <p:spPr>
            <a:xfrm>
              <a:off x="1250751" y="2323058"/>
              <a:ext cx="394970" cy="245110"/>
            </a:xfrm>
            <a:custGeom>
              <a:avLst/>
              <a:gdLst/>
              <a:ahLst/>
              <a:cxnLst/>
              <a:rect l="l" t="t" r="r" b="b"/>
              <a:pathLst>
                <a:path w="394969" h="245110">
                  <a:moveTo>
                    <a:pt x="2908" y="0"/>
                  </a:moveTo>
                  <a:lnTo>
                    <a:pt x="0" y="238912"/>
                  </a:lnTo>
                  <a:lnTo>
                    <a:pt x="392074" y="244779"/>
                  </a:lnTo>
                  <a:lnTo>
                    <a:pt x="394970" y="5880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6">
              <a:extLst>
                <a:ext uri="{FF2B5EF4-FFF2-40B4-BE49-F238E27FC236}">
                  <a16:creationId xmlns:a16="http://schemas.microsoft.com/office/drawing/2014/main" xmlns="" id="{8A85916D-FEC5-4EA3-AA22-207675317411}"/>
                </a:ext>
              </a:extLst>
            </p:cNvPr>
            <p:cNvSpPr/>
            <p:nvPr/>
          </p:nvSpPr>
          <p:spPr>
            <a:xfrm>
              <a:off x="2451620" y="5669953"/>
              <a:ext cx="443230" cy="226060"/>
            </a:xfrm>
            <a:custGeom>
              <a:avLst/>
              <a:gdLst/>
              <a:ahLst/>
              <a:cxnLst/>
              <a:rect l="l" t="t" r="r" b="b"/>
              <a:pathLst>
                <a:path w="443230" h="226060">
                  <a:moveTo>
                    <a:pt x="31661" y="0"/>
                  </a:moveTo>
                  <a:lnTo>
                    <a:pt x="6590" y="35137"/>
                  </a:lnTo>
                  <a:lnTo>
                    <a:pt x="1161" y="80795"/>
                  </a:lnTo>
                  <a:lnTo>
                    <a:pt x="0" y="109448"/>
                  </a:lnTo>
                  <a:lnTo>
                    <a:pt x="544" y="136244"/>
                  </a:lnTo>
                  <a:lnTo>
                    <a:pt x="5129" y="182559"/>
                  </a:lnTo>
                  <a:lnTo>
                    <a:pt x="21973" y="218263"/>
                  </a:lnTo>
                  <a:lnTo>
                    <a:pt x="404990" y="225437"/>
                  </a:lnTo>
                  <a:lnTo>
                    <a:pt x="415720" y="223454"/>
                  </a:lnTo>
                  <a:lnTo>
                    <a:pt x="437957" y="179414"/>
                  </a:lnTo>
                  <a:lnTo>
                    <a:pt x="442130" y="137615"/>
                  </a:lnTo>
                  <a:lnTo>
                    <a:pt x="442988" y="116065"/>
                  </a:lnTo>
                  <a:lnTo>
                    <a:pt x="442687" y="93762"/>
                  </a:lnTo>
                  <a:lnTo>
                    <a:pt x="439638" y="52089"/>
                  </a:lnTo>
                  <a:lnTo>
                    <a:pt x="427526" y="14008"/>
                  </a:lnTo>
                  <a:lnTo>
                    <a:pt x="31661" y="0"/>
                  </a:lnTo>
                  <a:close/>
                </a:path>
              </a:pathLst>
            </a:custGeom>
            <a:solidFill>
              <a:srgbClr val="F05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7">
              <a:extLst>
                <a:ext uri="{FF2B5EF4-FFF2-40B4-BE49-F238E27FC236}">
                  <a16:creationId xmlns:a16="http://schemas.microsoft.com/office/drawing/2014/main" xmlns="" id="{D93DA64A-6768-4AF3-A403-9D6AF37E7074}"/>
                </a:ext>
              </a:extLst>
            </p:cNvPr>
            <p:cNvSpPr/>
            <p:nvPr/>
          </p:nvSpPr>
          <p:spPr>
            <a:xfrm>
              <a:off x="2586054" y="5684533"/>
              <a:ext cx="295275" cy="198755"/>
            </a:xfrm>
            <a:custGeom>
              <a:avLst/>
              <a:gdLst/>
              <a:ahLst/>
              <a:cxnLst/>
              <a:rect l="l" t="t" r="r" b="b"/>
              <a:pathLst>
                <a:path w="295275" h="198754">
                  <a:moveTo>
                    <a:pt x="14728" y="0"/>
                  </a:moveTo>
                  <a:lnTo>
                    <a:pt x="2780" y="58282"/>
                  </a:lnTo>
                  <a:lnTo>
                    <a:pt x="224" y="96875"/>
                  </a:lnTo>
                  <a:lnTo>
                    <a:pt x="0" y="131142"/>
                  </a:lnTo>
                  <a:lnTo>
                    <a:pt x="1189" y="152701"/>
                  </a:lnTo>
                  <a:lnTo>
                    <a:pt x="4932" y="170674"/>
                  </a:lnTo>
                  <a:lnTo>
                    <a:pt x="12365" y="194182"/>
                  </a:lnTo>
                  <a:lnTo>
                    <a:pt x="278113" y="198145"/>
                  </a:lnTo>
                  <a:lnTo>
                    <a:pt x="280628" y="191472"/>
                  </a:lnTo>
                  <a:lnTo>
                    <a:pt x="286215" y="172280"/>
                  </a:lnTo>
                  <a:lnTo>
                    <a:pt x="291936" y="141808"/>
                  </a:lnTo>
                  <a:lnTo>
                    <a:pt x="294851" y="101295"/>
                  </a:lnTo>
                  <a:lnTo>
                    <a:pt x="295063" y="64870"/>
                  </a:lnTo>
                  <a:lnTo>
                    <a:pt x="293639" y="42591"/>
                  </a:lnTo>
                  <a:lnTo>
                    <a:pt x="289233" y="25333"/>
                  </a:lnTo>
                  <a:lnTo>
                    <a:pt x="280500" y="3975"/>
                  </a:lnTo>
                  <a:lnTo>
                    <a:pt x="14728" y="0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8">
              <a:extLst>
                <a:ext uri="{FF2B5EF4-FFF2-40B4-BE49-F238E27FC236}">
                  <a16:creationId xmlns:a16="http://schemas.microsoft.com/office/drawing/2014/main" xmlns="" id="{91FCAA83-27C4-4DFA-8E46-C9D922C7EAB2}"/>
                </a:ext>
              </a:extLst>
            </p:cNvPr>
            <p:cNvSpPr/>
            <p:nvPr/>
          </p:nvSpPr>
          <p:spPr>
            <a:xfrm>
              <a:off x="2560002" y="5649379"/>
              <a:ext cx="306705" cy="274955"/>
            </a:xfrm>
            <a:custGeom>
              <a:avLst/>
              <a:gdLst/>
              <a:ahLst/>
              <a:cxnLst/>
              <a:rect l="l" t="t" r="r" b="b"/>
              <a:pathLst>
                <a:path w="306705" h="274954">
                  <a:moveTo>
                    <a:pt x="296900" y="244995"/>
                  </a:moveTo>
                  <a:lnTo>
                    <a:pt x="280847" y="238213"/>
                  </a:lnTo>
                  <a:lnTo>
                    <a:pt x="269798" y="270383"/>
                  </a:lnTo>
                  <a:lnTo>
                    <a:pt x="279717" y="274548"/>
                  </a:lnTo>
                  <a:lnTo>
                    <a:pt x="288188" y="270344"/>
                  </a:lnTo>
                  <a:lnTo>
                    <a:pt x="296900" y="244995"/>
                  </a:lnTo>
                  <a:close/>
                </a:path>
                <a:path w="306705" h="274954">
                  <a:moveTo>
                    <a:pt x="299567" y="27216"/>
                  </a:moveTo>
                  <a:lnTo>
                    <a:pt x="294970" y="12649"/>
                  </a:lnTo>
                  <a:lnTo>
                    <a:pt x="291477" y="6172"/>
                  </a:lnTo>
                  <a:lnTo>
                    <a:pt x="286207" y="1828"/>
                  </a:lnTo>
                  <a:lnTo>
                    <a:pt x="279844" y="0"/>
                  </a:lnTo>
                  <a:lnTo>
                    <a:pt x="273100" y="1028"/>
                  </a:lnTo>
                  <a:lnTo>
                    <a:pt x="283349" y="33502"/>
                  </a:lnTo>
                  <a:lnTo>
                    <a:pt x="299567" y="27216"/>
                  </a:lnTo>
                  <a:close/>
                </a:path>
                <a:path w="306705" h="274954">
                  <a:moveTo>
                    <a:pt x="306628" y="98361"/>
                  </a:moveTo>
                  <a:lnTo>
                    <a:pt x="305142" y="75222"/>
                  </a:lnTo>
                  <a:lnTo>
                    <a:pt x="300558" y="57289"/>
                  </a:lnTo>
                  <a:lnTo>
                    <a:pt x="291490" y="35102"/>
                  </a:lnTo>
                  <a:lnTo>
                    <a:pt x="15303" y="30949"/>
                  </a:lnTo>
                  <a:lnTo>
                    <a:pt x="13042" y="38569"/>
                  </a:lnTo>
                  <a:lnTo>
                    <a:pt x="8026" y="59639"/>
                  </a:lnTo>
                  <a:lnTo>
                    <a:pt x="2870" y="91541"/>
                  </a:lnTo>
                  <a:lnTo>
                    <a:pt x="215" y="131635"/>
                  </a:lnTo>
                  <a:lnTo>
                    <a:pt x="0" y="167246"/>
                  </a:lnTo>
                  <a:lnTo>
                    <a:pt x="1244" y="189649"/>
                  </a:lnTo>
                  <a:lnTo>
                    <a:pt x="5130" y="208318"/>
                  </a:lnTo>
                  <a:lnTo>
                    <a:pt x="12852" y="232727"/>
                  </a:lnTo>
                  <a:lnTo>
                    <a:pt x="289039" y="236842"/>
                  </a:lnTo>
                  <a:lnTo>
                    <a:pt x="291642" y="229920"/>
                  </a:lnTo>
                  <a:lnTo>
                    <a:pt x="297446" y="209981"/>
                  </a:lnTo>
                  <a:lnTo>
                    <a:pt x="303377" y="178320"/>
                  </a:lnTo>
                  <a:lnTo>
                    <a:pt x="306425" y="136207"/>
                  </a:lnTo>
                  <a:lnTo>
                    <a:pt x="306628" y="98361"/>
                  </a:lnTo>
                  <a:close/>
                </a:path>
              </a:pathLst>
            </a:custGeom>
            <a:solidFill>
              <a:srgbClr val="F05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9">
              <a:extLst>
                <a:ext uri="{FF2B5EF4-FFF2-40B4-BE49-F238E27FC236}">
                  <a16:creationId xmlns:a16="http://schemas.microsoft.com/office/drawing/2014/main" xmlns="" id="{5FE86DA3-D516-49A0-8477-C35E095E1ABF}"/>
                </a:ext>
              </a:extLst>
            </p:cNvPr>
            <p:cNvSpPr/>
            <p:nvPr/>
          </p:nvSpPr>
          <p:spPr>
            <a:xfrm>
              <a:off x="2772067" y="5674258"/>
              <a:ext cx="19685" cy="220345"/>
            </a:xfrm>
            <a:custGeom>
              <a:avLst/>
              <a:gdLst/>
              <a:ahLst/>
              <a:cxnLst/>
              <a:rect l="l" t="t" r="r" b="b"/>
              <a:pathLst>
                <a:path w="19685" h="220345">
                  <a:moveTo>
                    <a:pt x="0" y="220116"/>
                  </a:moveTo>
                  <a:lnTo>
                    <a:pt x="19634" y="220116"/>
                  </a:lnTo>
                  <a:lnTo>
                    <a:pt x="19634" y="0"/>
                  </a:lnTo>
                  <a:lnTo>
                    <a:pt x="0" y="0"/>
                  </a:lnTo>
                  <a:lnTo>
                    <a:pt x="0" y="220116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0">
              <a:extLst>
                <a:ext uri="{FF2B5EF4-FFF2-40B4-BE49-F238E27FC236}">
                  <a16:creationId xmlns:a16="http://schemas.microsoft.com/office/drawing/2014/main" xmlns="" id="{68C2C7AA-A03E-4CCC-B07C-071E4E6D2D8F}"/>
                </a:ext>
              </a:extLst>
            </p:cNvPr>
            <p:cNvSpPr/>
            <p:nvPr/>
          </p:nvSpPr>
          <p:spPr>
            <a:xfrm>
              <a:off x="2408631" y="5668848"/>
              <a:ext cx="363855" cy="225425"/>
            </a:xfrm>
            <a:custGeom>
              <a:avLst/>
              <a:gdLst/>
              <a:ahLst/>
              <a:cxnLst/>
              <a:rect l="l" t="t" r="r" b="b"/>
              <a:pathLst>
                <a:path w="363855" h="225425">
                  <a:moveTo>
                    <a:pt x="2679" y="0"/>
                  </a:moveTo>
                  <a:lnTo>
                    <a:pt x="0" y="219836"/>
                  </a:lnTo>
                  <a:lnTo>
                    <a:pt x="360768" y="225234"/>
                  </a:lnTo>
                  <a:lnTo>
                    <a:pt x="363435" y="541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1">
              <a:extLst>
                <a:ext uri="{FF2B5EF4-FFF2-40B4-BE49-F238E27FC236}">
                  <a16:creationId xmlns:a16="http://schemas.microsoft.com/office/drawing/2014/main" xmlns="" id="{644FA3B4-1C01-4B97-B65C-0F7B14079D0C}"/>
                </a:ext>
              </a:extLst>
            </p:cNvPr>
            <p:cNvSpPr/>
            <p:nvPr/>
          </p:nvSpPr>
          <p:spPr>
            <a:xfrm>
              <a:off x="3193072" y="177673"/>
              <a:ext cx="219075" cy="376555"/>
            </a:xfrm>
            <a:custGeom>
              <a:avLst/>
              <a:gdLst/>
              <a:ahLst/>
              <a:cxnLst/>
              <a:rect l="l" t="t" r="r" b="b"/>
              <a:pathLst>
                <a:path w="219075" h="376555">
                  <a:moveTo>
                    <a:pt x="109423" y="0"/>
                  </a:moveTo>
                  <a:lnTo>
                    <a:pt x="0" y="376135"/>
                  </a:lnTo>
                  <a:lnTo>
                    <a:pt x="218820" y="376135"/>
                  </a:lnTo>
                  <a:lnTo>
                    <a:pt x="109423" y="0"/>
                  </a:lnTo>
                  <a:close/>
                </a:path>
              </a:pathLst>
            </a:custGeom>
            <a:solidFill>
              <a:srgbClr val="C1D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2">
              <a:extLst>
                <a:ext uri="{FF2B5EF4-FFF2-40B4-BE49-F238E27FC236}">
                  <a16:creationId xmlns:a16="http://schemas.microsoft.com/office/drawing/2014/main" xmlns="" id="{8CBEF278-9066-49E0-889A-7A62C2305980}"/>
                </a:ext>
              </a:extLst>
            </p:cNvPr>
            <p:cNvSpPr/>
            <p:nvPr/>
          </p:nvSpPr>
          <p:spPr>
            <a:xfrm>
              <a:off x="3280346" y="553796"/>
              <a:ext cx="45085" cy="83820"/>
            </a:xfrm>
            <a:custGeom>
              <a:avLst/>
              <a:gdLst/>
              <a:ahLst/>
              <a:cxnLst/>
              <a:rect l="l" t="t" r="r" b="b"/>
              <a:pathLst>
                <a:path w="45085" h="83820">
                  <a:moveTo>
                    <a:pt x="44881" y="0"/>
                  </a:moveTo>
                  <a:lnTo>
                    <a:pt x="0" y="0"/>
                  </a:lnTo>
                  <a:lnTo>
                    <a:pt x="0" y="83235"/>
                  </a:lnTo>
                  <a:lnTo>
                    <a:pt x="44881" y="83235"/>
                  </a:lnTo>
                  <a:lnTo>
                    <a:pt x="44881" y="0"/>
                  </a:lnTo>
                  <a:close/>
                </a:path>
              </a:pathLst>
            </a:custGeom>
            <a:solidFill>
              <a:srgbClr val="D66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3">
              <a:extLst>
                <a:ext uri="{FF2B5EF4-FFF2-40B4-BE49-F238E27FC236}">
                  <a16:creationId xmlns:a16="http://schemas.microsoft.com/office/drawing/2014/main" xmlns="" id="{CA0BC2DC-153E-476F-9982-4D4DD274A876}"/>
                </a:ext>
              </a:extLst>
            </p:cNvPr>
            <p:cNvSpPr/>
            <p:nvPr/>
          </p:nvSpPr>
          <p:spPr>
            <a:xfrm>
              <a:off x="3657035" y="0"/>
              <a:ext cx="1671320" cy="2909570"/>
            </a:xfrm>
            <a:custGeom>
              <a:avLst/>
              <a:gdLst/>
              <a:ahLst/>
              <a:cxnLst/>
              <a:rect l="l" t="t" r="r" b="b"/>
              <a:pathLst>
                <a:path w="1671320" h="2909570">
                  <a:moveTo>
                    <a:pt x="86153" y="0"/>
                  </a:moveTo>
                  <a:lnTo>
                    <a:pt x="0" y="0"/>
                  </a:lnTo>
                  <a:lnTo>
                    <a:pt x="10716" y="39321"/>
                  </a:lnTo>
                  <a:lnTo>
                    <a:pt x="24794" y="86740"/>
                  </a:lnTo>
                  <a:lnTo>
                    <a:pt x="39761" y="133356"/>
                  </a:lnTo>
                  <a:lnTo>
                    <a:pt x="55567" y="179164"/>
                  </a:lnTo>
                  <a:lnTo>
                    <a:pt x="72164" y="224158"/>
                  </a:lnTo>
                  <a:lnTo>
                    <a:pt x="89503" y="268333"/>
                  </a:lnTo>
                  <a:lnTo>
                    <a:pt x="107534" y="311685"/>
                  </a:lnTo>
                  <a:lnTo>
                    <a:pt x="126208" y="354208"/>
                  </a:lnTo>
                  <a:lnTo>
                    <a:pt x="145476" y="395898"/>
                  </a:lnTo>
                  <a:lnTo>
                    <a:pt x="165290" y="436749"/>
                  </a:lnTo>
                  <a:lnTo>
                    <a:pt x="185599" y="476756"/>
                  </a:lnTo>
                  <a:lnTo>
                    <a:pt x="206356" y="515915"/>
                  </a:lnTo>
                  <a:lnTo>
                    <a:pt x="227510" y="554220"/>
                  </a:lnTo>
                  <a:lnTo>
                    <a:pt x="249014" y="591667"/>
                  </a:lnTo>
                  <a:lnTo>
                    <a:pt x="277059" y="638636"/>
                  </a:lnTo>
                  <a:lnTo>
                    <a:pt x="305577" y="684569"/>
                  </a:lnTo>
                  <a:lnTo>
                    <a:pt x="334538" y="729519"/>
                  </a:lnTo>
                  <a:lnTo>
                    <a:pt x="363917" y="773539"/>
                  </a:lnTo>
                  <a:lnTo>
                    <a:pt x="393686" y="816679"/>
                  </a:lnTo>
                  <a:lnTo>
                    <a:pt x="423817" y="858992"/>
                  </a:lnTo>
                  <a:lnTo>
                    <a:pt x="454283" y="900531"/>
                  </a:lnTo>
                  <a:lnTo>
                    <a:pt x="485056" y="941347"/>
                  </a:lnTo>
                  <a:lnTo>
                    <a:pt x="516109" y="981492"/>
                  </a:lnTo>
                  <a:lnTo>
                    <a:pt x="547414" y="1021019"/>
                  </a:lnTo>
                  <a:lnTo>
                    <a:pt x="578945" y="1059978"/>
                  </a:lnTo>
                  <a:lnTo>
                    <a:pt x="610673" y="1098424"/>
                  </a:lnTo>
                  <a:lnTo>
                    <a:pt x="642572" y="1136407"/>
                  </a:lnTo>
                  <a:lnTo>
                    <a:pt x="674613" y="1173979"/>
                  </a:lnTo>
                  <a:lnTo>
                    <a:pt x="706770" y="1211193"/>
                  </a:lnTo>
                  <a:lnTo>
                    <a:pt x="739015" y="1248101"/>
                  </a:lnTo>
                  <a:lnTo>
                    <a:pt x="771321" y="1284754"/>
                  </a:lnTo>
                  <a:lnTo>
                    <a:pt x="969097" y="1506936"/>
                  </a:lnTo>
                  <a:lnTo>
                    <a:pt x="1003249" y="1545798"/>
                  </a:lnTo>
                  <a:lnTo>
                    <a:pt x="1037278" y="1585024"/>
                  </a:lnTo>
                  <a:lnTo>
                    <a:pt x="1071142" y="1624724"/>
                  </a:lnTo>
                  <a:lnTo>
                    <a:pt x="1104796" y="1665006"/>
                  </a:lnTo>
                  <a:lnTo>
                    <a:pt x="1138198" y="1705981"/>
                  </a:lnTo>
                  <a:lnTo>
                    <a:pt x="1171302" y="1747758"/>
                  </a:lnTo>
                  <a:lnTo>
                    <a:pt x="1204067" y="1790445"/>
                  </a:lnTo>
                  <a:lnTo>
                    <a:pt x="1230478" y="1826350"/>
                  </a:lnTo>
                  <a:lnTo>
                    <a:pt x="1257001" y="1864235"/>
                  </a:lnTo>
                  <a:lnTo>
                    <a:pt x="1283525" y="1903983"/>
                  </a:lnTo>
                  <a:lnTo>
                    <a:pt x="1309935" y="1945476"/>
                  </a:lnTo>
                  <a:lnTo>
                    <a:pt x="1336120" y="1988594"/>
                  </a:lnTo>
                  <a:lnTo>
                    <a:pt x="1361967" y="2033219"/>
                  </a:lnTo>
                  <a:lnTo>
                    <a:pt x="1387364" y="2079232"/>
                  </a:lnTo>
                  <a:lnTo>
                    <a:pt x="1412197" y="2126516"/>
                  </a:lnTo>
                  <a:lnTo>
                    <a:pt x="1436355" y="2174951"/>
                  </a:lnTo>
                  <a:lnTo>
                    <a:pt x="1459724" y="2224419"/>
                  </a:lnTo>
                  <a:lnTo>
                    <a:pt x="1482192" y="2274801"/>
                  </a:lnTo>
                  <a:lnTo>
                    <a:pt x="1503647" y="2325979"/>
                  </a:lnTo>
                  <a:lnTo>
                    <a:pt x="1520659" y="2369104"/>
                  </a:lnTo>
                  <a:lnTo>
                    <a:pt x="1536965" y="2412845"/>
                  </a:lnTo>
                  <a:lnTo>
                    <a:pt x="1552583" y="2457177"/>
                  </a:lnTo>
                  <a:lnTo>
                    <a:pt x="1567529" y="2502079"/>
                  </a:lnTo>
                  <a:lnTo>
                    <a:pt x="1581822" y="2547527"/>
                  </a:lnTo>
                  <a:lnTo>
                    <a:pt x="1595479" y="2593500"/>
                  </a:lnTo>
                  <a:lnTo>
                    <a:pt x="1608518" y="2639975"/>
                  </a:lnTo>
                  <a:lnTo>
                    <a:pt x="1620955" y="2686929"/>
                  </a:lnTo>
                  <a:lnTo>
                    <a:pt x="1632809" y="2734339"/>
                  </a:lnTo>
                  <a:lnTo>
                    <a:pt x="1644097" y="2782183"/>
                  </a:lnTo>
                  <a:lnTo>
                    <a:pt x="1654837" y="2830439"/>
                  </a:lnTo>
                  <a:lnTo>
                    <a:pt x="1665045" y="2879083"/>
                  </a:lnTo>
                  <a:lnTo>
                    <a:pt x="1670995" y="2909159"/>
                  </a:lnTo>
                  <a:lnTo>
                    <a:pt x="1670995" y="2346682"/>
                  </a:lnTo>
                  <a:lnTo>
                    <a:pt x="1654456" y="2301091"/>
                  </a:lnTo>
                  <a:lnTo>
                    <a:pt x="1634867" y="2250181"/>
                  </a:lnTo>
                  <a:lnTo>
                    <a:pt x="1614579" y="2200348"/>
                  </a:lnTo>
                  <a:lnTo>
                    <a:pt x="1593615" y="2151574"/>
                  </a:lnTo>
                  <a:lnTo>
                    <a:pt x="1571999" y="2103840"/>
                  </a:lnTo>
                  <a:lnTo>
                    <a:pt x="1549754" y="2057128"/>
                  </a:lnTo>
                  <a:lnTo>
                    <a:pt x="1526904" y="2011419"/>
                  </a:lnTo>
                  <a:lnTo>
                    <a:pt x="1503473" y="1966694"/>
                  </a:lnTo>
                  <a:lnTo>
                    <a:pt x="1479484" y="1922935"/>
                  </a:lnTo>
                  <a:lnTo>
                    <a:pt x="1454961" y="1880123"/>
                  </a:lnTo>
                  <a:lnTo>
                    <a:pt x="1429927" y="1838240"/>
                  </a:lnTo>
                  <a:lnTo>
                    <a:pt x="1404405" y="1797266"/>
                  </a:lnTo>
                  <a:lnTo>
                    <a:pt x="1378421" y="1757183"/>
                  </a:lnTo>
                  <a:lnTo>
                    <a:pt x="1351996" y="1717973"/>
                  </a:lnTo>
                  <a:lnTo>
                    <a:pt x="1325155" y="1679617"/>
                  </a:lnTo>
                  <a:lnTo>
                    <a:pt x="1297921" y="1642096"/>
                  </a:lnTo>
                  <a:lnTo>
                    <a:pt x="1270317" y="1605392"/>
                  </a:lnTo>
                  <a:lnTo>
                    <a:pt x="1242368" y="1569485"/>
                  </a:lnTo>
                  <a:lnTo>
                    <a:pt x="1214097" y="1534358"/>
                  </a:lnTo>
                  <a:lnTo>
                    <a:pt x="1185528" y="1499991"/>
                  </a:lnTo>
                  <a:lnTo>
                    <a:pt x="1156683" y="1466367"/>
                  </a:lnTo>
                  <a:lnTo>
                    <a:pt x="1123452" y="1428564"/>
                  </a:lnTo>
                  <a:lnTo>
                    <a:pt x="1090068" y="1391221"/>
                  </a:lnTo>
                  <a:lnTo>
                    <a:pt x="1056554" y="1354271"/>
                  </a:lnTo>
                  <a:lnTo>
                    <a:pt x="1022930" y="1317649"/>
                  </a:lnTo>
                  <a:lnTo>
                    <a:pt x="786354" y="1064958"/>
                  </a:lnTo>
                  <a:lnTo>
                    <a:pt x="752648" y="1028594"/>
                  </a:lnTo>
                  <a:lnTo>
                    <a:pt x="719030" y="991967"/>
                  </a:lnTo>
                  <a:lnTo>
                    <a:pt x="685523" y="955010"/>
                  </a:lnTo>
                  <a:lnTo>
                    <a:pt x="652148" y="917659"/>
                  </a:lnTo>
                  <a:lnTo>
                    <a:pt x="618928" y="879847"/>
                  </a:lnTo>
                  <a:lnTo>
                    <a:pt x="585884" y="841509"/>
                  </a:lnTo>
                  <a:lnTo>
                    <a:pt x="553038" y="802579"/>
                  </a:lnTo>
                  <a:lnTo>
                    <a:pt x="520412" y="762991"/>
                  </a:lnTo>
                  <a:lnTo>
                    <a:pt x="488028" y="722680"/>
                  </a:lnTo>
                  <a:lnTo>
                    <a:pt x="461753" y="689169"/>
                  </a:lnTo>
                  <a:lnTo>
                    <a:pt x="435467" y="654825"/>
                  </a:lnTo>
                  <a:lnTo>
                    <a:pt x="409248" y="619618"/>
                  </a:lnTo>
                  <a:lnTo>
                    <a:pt x="383171" y="583519"/>
                  </a:lnTo>
                  <a:lnTo>
                    <a:pt x="357314" y="546497"/>
                  </a:lnTo>
                  <a:lnTo>
                    <a:pt x="331753" y="508522"/>
                  </a:lnTo>
                  <a:lnTo>
                    <a:pt x="306566" y="469563"/>
                  </a:lnTo>
                  <a:lnTo>
                    <a:pt x="281829" y="429592"/>
                  </a:lnTo>
                  <a:lnTo>
                    <a:pt x="257618" y="388577"/>
                  </a:lnTo>
                  <a:lnTo>
                    <a:pt x="234012" y="346489"/>
                  </a:lnTo>
                  <a:lnTo>
                    <a:pt x="211085" y="303298"/>
                  </a:lnTo>
                  <a:lnTo>
                    <a:pt x="188916" y="258972"/>
                  </a:lnTo>
                  <a:lnTo>
                    <a:pt x="167581" y="213483"/>
                  </a:lnTo>
                  <a:lnTo>
                    <a:pt x="147157" y="166800"/>
                  </a:lnTo>
                  <a:lnTo>
                    <a:pt x="127721" y="118893"/>
                  </a:lnTo>
                  <a:lnTo>
                    <a:pt x="109349" y="69731"/>
                  </a:lnTo>
                  <a:lnTo>
                    <a:pt x="92119" y="19285"/>
                  </a:lnTo>
                  <a:lnTo>
                    <a:pt x="86153" y="0"/>
                  </a:lnTo>
                  <a:close/>
                </a:path>
              </a:pathLst>
            </a:custGeom>
            <a:solidFill>
              <a:srgbClr val="97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4">
              <a:extLst>
                <a:ext uri="{FF2B5EF4-FFF2-40B4-BE49-F238E27FC236}">
                  <a16:creationId xmlns:a16="http://schemas.microsoft.com/office/drawing/2014/main" xmlns="" id="{7A0DB7AA-6D4B-44D2-938A-594255AB7663}"/>
                </a:ext>
              </a:extLst>
            </p:cNvPr>
            <p:cNvSpPr/>
            <p:nvPr/>
          </p:nvSpPr>
          <p:spPr>
            <a:xfrm>
              <a:off x="3485641" y="177673"/>
              <a:ext cx="219075" cy="376555"/>
            </a:xfrm>
            <a:custGeom>
              <a:avLst/>
              <a:gdLst/>
              <a:ahLst/>
              <a:cxnLst/>
              <a:rect l="l" t="t" r="r" b="b"/>
              <a:pathLst>
                <a:path w="219075" h="376555">
                  <a:moveTo>
                    <a:pt x="109423" y="0"/>
                  </a:moveTo>
                  <a:lnTo>
                    <a:pt x="0" y="376135"/>
                  </a:lnTo>
                  <a:lnTo>
                    <a:pt x="218833" y="376135"/>
                  </a:lnTo>
                  <a:lnTo>
                    <a:pt x="109423" y="0"/>
                  </a:lnTo>
                  <a:close/>
                </a:path>
              </a:pathLst>
            </a:custGeom>
            <a:solidFill>
              <a:srgbClr val="C1D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5">
              <a:extLst>
                <a:ext uri="{FF2B5EF4-FFF2-40B4-BE49-F238E27FC236}">
                  <a16:creationId xmlns:a16="http://schemas.microsoft.com/office/drawing/2014/main" xmlns="" id="{93417DFC-BDBF-4F2B-98E6-AC204BE5EB7B}"/>
                </a:ext>
              </a:extLst>
            </p:cNvPr>
            <p:cNvSpPr/>
            <p:nvPr/>
          </p:nvSpPr>
          <p:spPr>
            <a:xfrm>
              <a:off x="3575316" y="553796"/>
              <a:ext cx="45085" cy="83820"/>
            </a:xfrm>
            <a:custGeom>
              <a:avLst/>
              <a:gdLst/>
              <a:ahLst/>
              <a:cxnLst/>
              <a:rect l="l" t="t" r="r" b="b"/>
              <a:pathLst>
                <a:path w="45085" h="83820">
                  <a:moveTo>
                    <a:pt x="44881" y="0"/>
                  </a:moveTo>
                  <a:lnTo>
                    <a:pt x="0" y="0"/>
                  </a:lnTo>
                  <a:lnTo>
                    <a:pt x="0" y="83235"/>
                  </a:lnTo>
                  <a:lnTo>
                    <a:pt x="44881" y="83235"/>
                  </a:lnTo>
                  <a:lnTo>
                    <a:pt x="44881" y="0"/>
                  </a:lnTo>
                  <a:close/>
                </a:path>
              </a:pathLst>
            </a:custGeom>
            <a:solidFill>
              <a:srgbClr val="D66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6">
              <a:extLst>
                <a:ext uri="{FF2B5EF4-FFF2-40B4-BE49-F238E27FC236}">
                  <a16:creationId xmlns:a16="http://schemas.microsoft.com/office/drawing/2014/main" xmlns="" id="{179E8593-D617-46E2-8FDD-74ADF87B97A0}"/>
                </a:ext>
              </a:extLst>
            </p:cNvPr>
            <p:cNvSpPr/>
            <p:nvPr/>
          </p:nvSpPr>
          <p:spPr>
            <a:xfrm>
              <a:off x="3786123" y="177673"/>
              <a:ext cx="219075" cy="376555"/>
            </a:xfrm>
            <a:custGeom>
              <a:avLst/>
              <a:gdLst/>
              <a:ahLst/>
              <a:cxnLst/>
              <a:rect l="l" t="t" r="r" b="b"/>
              <a:pathLst>
                <a:path w="219075" h="376555">
                  <a:moveTo>
                    <a:pt x="109410" y="0"/>
                  </a:moveTo>
                  <a:lnTo>
                    <a:pt x="0" y="376135"/>
                  </a:lnTo>
                  <a:lnTo>
                    <a:pt x="218821" y="376135"/>
                  </a:lnTo>
                  <a:lnTo>
                    <a:pt x="109410" y="0"/>
                  </a:lnTo>
                  <a:close/>
                </a:path>
              </a:pathLst>
            </a:custGeom>
            <a:solidFill>
              <a:srgbClr val="C1D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37">
              <a:extLst>
                <a:ext uri="{FF2B5EF4-FFF2-40B4-BE49-F238E27FC236}">
                  <a16:creationId xmlns:a16="http://schemas.microsoft.com/office/drawing/2014/main" xmlns="" id="{23210030-40F0-46B6-9969-FFD27096E4D5}"/>
                </a:ext>
              </a:extLst>
            </p:cNvPr>
            <p:cNvSpPr/>
            <p:nvPr/>
          </p:nvSpPr>
          <p:spPr>
            <a:xfrm>
              <a:off x="3876687" y="553796"/>
              <a:ext cx="45085" cy="83820"/>
            </a:xfrm>
            <a:custGeom>
              <a:avLst/>
              <a:gdLst/>
              <a:ahLst/>
              <a:cxnLst/>
              <a:rect l="l" t="t" r="r" b="b"/>
              <a:pathLst>
                <a:path w="45085" h="83820">
                  <a:moveTo>
                    <a:pt x="44894" y="0"/>
                  </a:moveTo>
                  <a:lnTo>
                    <a:pt x="0" y="0"/>
                  </a:lnTo>
                  <a:lnTo>
                    <a:pt x="0" y="83235"/>
                  </a:lnTo>
                  <a:lnTo>
                    <a:pt x="44894" y="83235"/>
                  </a:lnTo>
                  <a:lnTo>
                    <a:pt x="44894" y="0"/>
                  </a:lnTo>
                  <a:close/>
                </a:path>
              </a:pathLst>
            </a:custGeom>
            <a:solidFill>
              <a:srgbClr val="D66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38">
              <a:extLst>
                <a:ext uri="{FF2B5EF4-FFF2-40B4-BE49-F238E27FC236}">
                  <a16:creationId xmlns:a16="http://schemas.microsoft.com/office/drawing/2014/main" xmlns="" id="{3D973705-EAC0-4C3F-8817-055B596839F0}"/>
                </a:ext>
              </a:extLst>
            </p:cNvPr>
            <p:cNvSpPr/>
            <p:nvPr/>
          </p:nvSpPr>
          <p:spPr>
            <a:xfrm>
              <a:off x="4078694" y="177673"/>
              <a:ext cx="219075" cy="376555"/>
            </a:xfrm>
            <a:custGeom>
              <a:avLst/>
              <a:gdLst/>
              <a:ahLst/>
              <a:cxnLst/>
              <a:rect l="l" t="t" r="r" b="b"/>
              <a:pathLst>
                <a:path w="219075" h="376555">
                  <a:moveTo>
                    <a:pt x="109410" y="0"/>
                  </a:moveTo>
                  <a:lnTo>
                    <a:pt x="0" y="376135"/>
                  </a:lnTo>
                  <a:lnTo>
                    <a:pt x="218821" y="376135"/>
                  </a:lnTo>
                  <a:lnTo>
                    <a:pt x="109410" y="0"/>
                  </a:lnTo>
                  <a:close/>
                </a:path>
              </a:pathLst>
            </a:custGeom>
            <a:solidFill>
              <a:srgbClr val="C1D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9">
              <a:extLst>
                <a:ext uri="{FF2B5EF4-FFF2-40B4-BE49-F238E27FC236}">
                  <a16:creationId xmlns:a16="http://schemas.microsoft.com/office/drawing/2014/main" xmlns="" id="{6564258E-F813-4A85-87FF-DD675CEB1393}"/>
                </a:ext>
              </a:extLst>
            </p:cNvPr>
            <p:cNvSpPr/>
            <p:nvPr/>
          </p:nvSpPr>
          <p:spPr>
            <a:xfrm>
              <a:off x="4165257" y="553796"/>
              <a:ext cx="51435" cy="83820"/>
            </a:xfrm>
            <a:custGeom>
              <a:avLst/>
              <a:gdLst/>
              <a:ahLst/>
              <a:cxnLst/>
              <a:rect l="l" t="t" r="r" b="b"/>
              <a:pathLst>
                <a:path w="51435" h="83820">
                  <a:moveTo>
                    <a:pt x="51295" y="0"/>
                  </a:moveTo>
                  <a:lnTo>
                    <a:pt x="0" y="0"/>
                  </a:lnTo>
                  <a:lnTo>
                    <a:pt x="0" y="83235"/>
                  </a:lnTo>
                  <a:lnTo>
                    <a:pt x="51295" y="83235"/>
                  </a:lnTo>
                  <a:lnTo>
                    <a:pt x="51295" y="0"/>
                  </a:lnTo>
                  <a:close/>
                </a:path>
              </a:pathLst>
            </a:custGeom>
            <a:solidFill>
              <a:srgbClr val="D66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40">
              <a:extLst>
                <a:ext uri="{FF2B5EF4-FFF2-40B4-BE49-F238E27FC236}">
                  <a16:creationId xmlns:a16="http://schemas.microsoft.com/office/drawing/2014/main" xmlns="" id="{F3D99DC4-334A-47C5-8F31-F22AF40B8289}"/>
                </a:ext>
              </a:extLst>
            </p:cNvPr>
            <p:cNvSpPr/>
            <p:nvPr/>
          </p:nvSpPr>
          <p:spPr>
            <a:xfrm>
              <a:off x="3343312" y="643763"/>
              <a:ext cx="219075" cy="376555"/>
            </a:xfrm>
            <a:custGeom>
              <a:avLst/>
              <a:gdLst/>
              <a:ahLst/>
              <a:cxnLst/>
              <a:rect l="l" t="t" r="r" b="b"/>
              <a:pathLst>
                <a:path w="219075" h="376555">
                  <a:moveTo>
                    <a:pt x="109410" y="0"/>
                  </a:moveTo>
                  <a:lnTo>
                    <a:pt x="0" y="376135"/>
                  </a:lnTo>
                  <a:lnTo>
                    <a:pt x="218821" y="376135"/>
                  </a:lnTo>
                  <a:lnTo>
                    <a:pt x="109410" y="0"/>
                  </a:lnTo>
                  <a:close/>
                </a:path>
              </a:pathLst>
            </a:custGeom>
            <a:solidFill>
              <a:srgbClr val="C1D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41">
              <a:extLst>
                <a:ext uri="{FF2B5EF4-FFF2-40B4-BE49-F238E27FC236}">
                  <a16:creationId xmlns:a16="http://schemas.microsoft.com/office/drawing/2014/main" xmlns="" id="{6737F58F-5A8A-42E4-B769-F99E6D839BCD}"/>
                </a:ext>
              </a:extLst>
            </p:cNvPr>
            <p:cNvSpPr/>
            <p:nvPr/>
          </p:nvSpPr>
          <p:spPr>
            <a:xfrm>
              <a:off x="3434232" y="1019899"/>
              <a:ext cx="45085" cy="74930"/>
            </a:xfrm>
            <a:custGeom>
              <a:avLst/>
              <a:gdLst/>
              <a:ahLst/>
              <a:cxnLst/>
              <a:rect l="l" t="t" r="r" b="b"/>
              <a:pathLst>
                <a:path w="45085" h="74930">
                  <a:moveTo>
                    <a:pt x="44894" y="0"/>
                  </a:moveTo>
                  <a:lnTo>
                    <a:pt x="0" y="0"/>
                  </a:lnTo>
                  <a:lnTo>
                    <a:pt x="0" y="74904"/>
                  </a:lnTo>
                  <a:lnTo>
                    <a:pt x="44894" y="74904"/>
                  </a:lnTo>
                  <a:lnTo>
                    <a:pt x="44894" y="0"/>
                  </a:lnTo>
                  <a:close/>
                </a:path>
              </a:pathLst>
            </a:custGeom>
            <a:solidFill>
              <a:srgbClr val="D66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42">
              <a:extLst>
                <a:ext uri="{FF2B5EF4-FFF2-40B4-BE49-F238E27FC236}">
                  <a16:creationId xmlns:a16="http://schemas.microsoft.com/office/drawing/2014/main" xmlns="" id="{C4C5EF01-3879-45C6-921E-B983C47F9BE9}"/>
                </a:ext>
              </a:extLst>
            </p:cNvPr>
            <p:cNvSpPr/>
            <p:nvPr/>
          </p:nvSpPr>
          <p:spPr>
            <a:xfrm>
              <a:off x="3635883" y="643763"/>
              <a:ext cx="219075" cy="376555"/>
            </a:xfrm>
            <a:custGeom>
              <a:avLst/>
              <a:gdLst/>
              <a:ahLst/>
              <a:cxnLst/>
              <a:rect l="l" t="t" r="r" b="b"/>
              <a:pathLst>
                <a:path w="219075" h="376555">
                  <a:moveTo>
                    <a:pt x="109410" y="0"/>
                  </a:moveTo>
                  <a:lnTo>
                    <a:pt x="0" y="376135"/>
                  </a:lnTo>
                  <a:lnTo>
                    <a:pt x="218821" y="376135"/>
                  </a:lnTo>
                  <a:lnTo>
                    <a:pt x="109410" y="0"/>
                  </a:lnTo>
                  <a:close/>
                </a:path>
              </a:pathLst>
            </a:custGeom>
            <a:solidFill>
              <a:srgbClr val="C1D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43">
              <a:extLst>
                <a:ext uri="{FF2B5EF4-FFF2-40B4-BE49-F238E27FC236}">
                  <a16:creationId xmlns:a16="http://schemas.microsoft.com/office/drawing/2014/main" xmlns="" id="{D2C8E86F-DD86-4170-9C6C-2F6A6EAF1A7A}"/>
                </a:ext>
              </a:extLst>
            </p:cNvPr>
            <p:cNvSpPr/>
            <p:nvPr/>
          </p:nvSpPr>
          <p:spPr>
            <a:xfrm>
              <a:off x="3722801" y="1019899"/>
              <a:ext cx="51435" cy="74930"/>
            </a:xfrm>
            <a:custGeom>
              <a:avLst/>
              <a:gdLst/>
              <a:ahLst/>
              <a:cxnLst/>
              <a:rect l="l" t="t" r="r" b="b"/>
              <a:pathLst>
                <a:path w="51435" h="74930">
                  <a:moveTo>
                    <a:pt x="51295" y="0"/>
                  </a:moveTo>
                  <a:lnTo>
                    <a:pt x="0" y="0"/>
                  </a:lnTo>
                  <a:lnTo>
                    <a:pt x="0" y="74904"/>
                  </a:lnTo>
                  <a:lnTo>
                    <a:pt x="51295" y="74904"/>
                  </a:lnTo>
                  <a:lnTo>
                    <a:pt x="51295" y="0"/>
                  </a:lnTo>
                  <a:close/>
                </a:path>
              </a:pathLst>
            </a:custGeom>
            <a:solidFill>
              <a:srgbClr val="D66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44">
              <a:extLst>
                <a:ext uri="{FF2B5EF4-FFF2-40B4-BE49-F238E27FC236}">
                  <a16:creationId xmlns:a16="http://schemas.microsoft.com/office/drawing/2014/main" xmlns="" id="{7E54D8CD-9D0D-440B-8D82-21D5B72ED12A}"/>
                </a:ext>
              </a:extLst>
            </p:cNvPr>
            <p:cNvSpPr/>
            <p:nvPr/>
          </p:nvSpPr>
          <p:spPr>
            <a:xfrm>
              <a:off x="3936352" y="643763"/>
              <a:ext cx="219075" cy="376555"/>
            </a:xfrm>
            <a:custGeom>
              <a:avLst/>
              <a:gdLst/>
              <a:ahLst/>
              <a:cxnLst/>
              <a:rect l="l" t="t" r="r" b="b"/>
              <a:pathLst>
                <a:path w="219075" h="376555">
                  <a:moveTo>
                    <a:pt x="109423" y="0"/>
                  </a:moveTo>
                  <a:lnTo>
                    <a:pt x="0" y="376135"/>
                  </a:lnTo>
                  <a:lnTo>
                    <a:pt x="218833" y="376135"/>
                  </a:lnTo>
                  <a:lnTo>
                    <a:pt x="109423" y="0"/>
                  </a:lnTo>
                  <a:close/>
                </a:path>
              </a:pathLst>
            </a:custGeom>
            <a:solidFill>
              <a:srgbClr val="C1D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45">
              <a:extLst>
                <a:ext uri="{FF2B5EF4-FFF2-40B4-BE49-F238E27FC236}">
                  <a16:creationId xmlns:a16="http://schemas.microsoft.com/office/drawing/2014/main" xmlns="" id="{CB648529-B56F-46A1-B228-CA870DE5001D}"/>
                </a:ext>
              </a:extLst>
            </p:cNvPr>
            <p:cNvSpPr/>
            <p:nvPr/>
          </p:nvSpPr>
          <p:spPr>
            <a:xfrm>
              <a:off x="4024172" y="1019899"/>
              <a:ext cx="45085" cy="74930"/>
            </a:xfrm>
            <a:custGeom>
              <a:avLst/>
              <a:gdLst/>
              <a:ahLst/>
              <a:cxnLst/>
              <a:rect l="l" t="t" r="r" b="b"/>
              <a:pathLst>
                <a:path w="45085" h="74930">
                  <a:moveTo>
                    <a:pt x="44881" y="0"/>
                  </a:moveTo>
                  <a:lnTo>
                    <a:pt x="0" y="0"/>
                  </a:lnTo>
                  <a:lnTo>
                    <a:pt x="0" y="74904"/>
                  </a:lnTo>
                  <a:lnTo>
                    <a:pt x="44881" y="74904"/>
                  </a:lnTo>
                  <a:lnTo>
                    <a:pt x="44881" y="0"/>
                  </a:lnTo>
                  <a:close/>
                </a:path>
              </a:pathLst>
            </a:custGeom>
            <a:solidFill>
              <a:srgbClr val="D66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46">
              <a:extLst>
                <a:ext uri="{FF2B5EF4-FFF2-40B4-BE49-F238E27FC236}">
                  <a16:creationId xmlns:a16="http://schemas.microsoft.com/office/drawing/2014/main" xmlns="" id="{83A29F59-21A2-4233-B9D4-592684BCCC06}"/>
                </a:ext>
              </a:extLst>
            </p:cNvPr>
            <p:cNvSpPr/>
            <p:nvPr/>
          </p:nvSpPr>
          <p:spPr>
            <a:xfrm>
              <a:off x="4228934" y="631928"/>
              <a:ext cx="219075" cy="376555"/>
            </a:xfrm>
            <a:custGeom>
              <a:avLst/>
              <a:gdLst/>
              <a:ahLst/>
              <a:cxnLst/>
              <a:rect l="l" t="t" r="r" b="b"/>
              <a:pathLst>
                <a:path w="219075" h="376555">
                  <a:moveTo>
                    <a:pt x="109423" y="0"/>
                  </a:moveTo>
                  <a:lnTo>
                    <a:pt x="0" y="376135"/>
                  </a:lnTo>
                  <a:lnTo>
                    <a:pt x="218833" y="376135"/>
                  </a:lnTo>
                  <a:lnTo>
                    <a:pt x="109423" y="0"/>
                  </a:lnTo>
                  <a:close/>
                </a:path>
              </a:pathLst>
            </a:custGeom>
            <a:solidFill>
              <a:srgbClr val="C1D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xmlns="" id="{A79EB35A-EC26-42EC-9C44-948B07898351}"/>
                </a:ext>
              </a:extLst>
            </p:cNvPr>
            <p:cNvSpPr/>
            <p:nvPr/>
          </p:nvSpPr>
          <p:spPr>
            <a:xfrm>
              <a:off x="4319142" y="1019899"/>
              <a:ext cx="45085" cy="74930"/>
            </a:xfrm>
            <a:custGeom>
              <a:avLst/>
              <a:gdLst/>
              <a:ahLst/>
              <a:cxnLst/>
              <a:rect l="l" t="t" r="r" b="b"/>
              <a:pathLst>
                <a:path w="45085" h="74930">
                  <a:moveTo>
                    <a:pt x="44881" y="0"/>
                  </a:moveTo>
                  <a:lnTo>
                    <a:pt x="0" y="0"/>
                  </a:lnTo>
                  <a:lnTo>
                    <a:pt x="0" y="74904"/>
                  </a:lnTo>
                  <a:lnTo>
                    <a:pt x="44881" y="74904"/>
                  </a:lnTo>
                  <a:lnTo>
                    <a:pt x="44881" y="0"/>
                  </a:lnTo>
                  <a:close/>
                </a:path>
              </a:pathLst>
            </a:custGeom>
            <a:solidFill>
              <a:srgbClr val="D66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48">
              <a:extLst>
                <a:ext uri="{FF2B5EF4-FFF2-40B4-BE49-F238E27FC236}">
                  <a16:creationId xmlns:a16="http://schemas.microsoft.com/office/drawing/2014/main" xmlns="" id="{56A46719-B8AF-455B-9368-33BE2D8CB9B8}"/>
                </a:ext>
              </a:extLst>
            </p:cNvPr>
            <p:cNvSpPr/>
            <p:nvPr/>
          </p:nvSpPr>
          <p:spPr>
            <a:xfrm>
              <a:off x="733323" y="4644301"/>
              <a:ext cx="480059" cy="544195"/>
            </a:xfrm>
            <a:custGeom>
              <a:avLst/>
              <a:gdLst/>
              <a:ahLst/>
              <a:cxnLst/>
              <a:rect l="l" t="t" r="r" b="b"/>
              <a:pathLst>
                <a:path w="480059" h="544195">
                  <a:moveTo>
                    <a:pt x="479602" y="271830"/>
                  </a:moveTo>
                  <a:lnTo>
                    <a:pt x="475729" y="222973"/>
                  </a:lnTo>
                  <a:lnTo>
                    <a:pt x="464591" y="176987"/>
                  </a:lnTo>
                  <a:lnTo>
                    <a:pt x="446862" y="134645"/>
                  </a:lnTo>
                  <a:lnTo>
                    <a:pt x="423202" y="96697"/>
                  </a:lnTo>
                  <a:lnTo>
                    <a:pt x="394296" y="63931"/>
                  </a:lnTo>
                  <a:lnTo>
                    <a:pt x="360832" y="37122"/>
                  </a:lnTo>
                  <a:lnTo>
                    <a:pt x="323469" y="17018"/>
                  </a:lnTo>
                  <a:lnTo>
                    <a:pt x="282905" y="4381"/>
                  </a:lnTo>
                  <a:lnTo>
                    <a:pt x="239801" y="0"/>
                  </a:lnTo>
                  <a:lnTo>
                    <a:pt x="196684" y="4381"/>
                  </a:lnTo>
                  <a:lnTo>
                    <a:pt x="156121" y="17018"/>
                  </a:lnTo>
                  <a:lnTo>
                    <a:pt x="118757" y="37122"/>
                  </a:lnTo>
                  <a:lnTo>
                    <a:pt x="85293" y="63931"/>
                  </a:lnTo>
                  <a:lnTo>
                    <a:pt x="56388" y="96697"/>
                  </a:lnTo>
                  <a:lnTo>
                    <a:pt x="32727" y="134645"/>
                  </a:lnTo>
                  <a:lnTo>
                    <a:pt x="14998" y="176987"/>
                  </a:lnTo>
                  <a:lnTo>
                    <a:pt x="3860" y="222973"/>
                  </a:lnTo>
                  <a:lnTo>
                    <a:pt x="0" y="271830"/>
                  </a:lnTo>
                  <a:lnTo>
                    <a:pt x="3860" y="320700"/>
                  </a:lnTo>
                  <a:lnTo>
                    <a:pt x="14998" y="366699"/>
                  </a:lnTo>
                  <a:lnTo>
                    <a:pt x="32727" y="409041"/>
                  </a:lnTo>
                  <a:lnTo>
                    <a:pt x="56388" y="446989"/>
                  </a:lnTo>
                  <a:lnTo>
                    <a:pt x="85293" y="479742"/>
                  </a:lnTo>
                  <a:lnTo>
                    <a:pt x="118757" y="506564"/>
                  </a:lnTo>
                  <a:lnTo>
                    <a:pt x="156121" y="526669"/>
                  </a:lnTo>
                  <a:lnTo>
                    <a:pt x="196684" y="539305"/>
                  </a:lnTo>
                  <a:lnTo>
                    <a:pt x="239801" y="543674"/>
                  </a:lnTo>
                  <a:lnTo>
                    <a:pt x="282905" y="539305"/>
                  </a:lnTo>
                  <a:lnTo>
                    <a:pt x="323469" y="526669"/>
                  </a:lnTo>
                  <a:lnTo>
                    <a:pt x="360832" y="506564"/>
                  </a:lnTo>
                  <a:lnTo>
                    <a:pt x="394296" y="479742"/>
                  </a:lnTo>
                  <a:lnTo>
                    <a:pt x="423202" y="446989"/>
                  </a:lnTo>
                  <a:lnTo>
                    <a:pt x="446862" y="409041"/>
                  </a:lnTo>
                  <a:lnTo>
                    <a:pt x="464591" y="366699"/>
                  </a:lnTo>
                  <a:lnTo>
                    <a:pt x="475729" y="320700"/>
                  </a:lnTo>
                  <a:lnTo>
                    <a:pt x="479602" y="271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49">
              <a:extLst>
                <a:ext uri="{FF2B5EF4-FFF2-40B4-BE49-F238E27FC236}">
                  <a16:creationId xmlns:a16="http://schemas.microsoft.com/office/drawing/2014/main" xmlns="" id="{8976AB22-1D69-40CB-994A-D01826009193}"/>
                </a:ext>
              </a:extLst>
            </p:cNvPr>
            <p:cNvSpPr/>
            <p:nvPr/>
          </p:nvSpPr>
          <p:spPr>
            <a:xfrm>
              <a:off x="246481" y="3589121"/>
              <a:ext cx="4130040" cy="3653154"/>
            </a:xfrm>
            <a:custGeom>
              <a:avLst/>
              <a:gdLst/>
              <a:ahLst/>
              <a:cxnLst/>
              <a:rect l="l" t="t" r="r" b="b"/>
              <a:pathLst>
                <a:path w="4130040" h="3653154">
                  <a:moveTo>
                    <a:pt x="151980" y="2995765"/>
                  </a:moveTo>
                  <a:lnTo>
                    <a:pt x="0" y="2995765"/>
                  </a:lnTo>
                  <a:lnTo>
                    <a:pt x="0" y="3394367"/>
                  </a:lnTo>
                  <a:lnTo>
                    <a:pt x="151980" y="3394367"/>
                  </a:lnTo>
                  <a:lnTo>
                    <a:pt x="151980" y="2995765"/>
                  </a:lnTo>
                  <a:close/>
                </a:path>
                <a:path w="4130040" h="3653154">
                  <a:moveTo>
                    <a:pt x="151980" y="2773311"/>
                  </a:moveTo>
                  <a:lnTo>
                    <a:pt x="0" y="2773311"/>
                  </a:lnTo>
                  <a:lnTo>
                    <a:pt x="0" y="2926245"/>
                  </a:lnTo>
                  <a:lnTo>
                    <a:pt x="151980" y="2926245"/>
                  </a:lnTo>
                  <a:lnTo>
                    <a:pt x="151980" y="2773311"/>
                  </a:lnTo>
                  <a:close/>
                </a:path>
                <a:path w="4130040" h="3653154">
                  <a:moveTo>
                    <a:pt x="311746" y="1892668"/>
                  </a:moveTo>
                  <a:lnTo>
                    <a:pt x="151980" y="1892668"/>
                  </a:lnTo>
                  <a:lnTo>
                    <a:pt x="151980" y="1642478"/>
                  </a:lnTo>
                  <a:lnTo>
                    <a:pt x="0" y="1642478"/>
                  </a:lnTo>
                  <a:lnTo>
                    <a:pt x="0" y="1892668"/>
                  </a:lnTo>
                  <a:lnTo>
                    <a:pt x="0" y="2073008"/>
                  </a:lnTo>
                  <a:lnTo>
                    <a:pt x="311746" y="2073008"/>
                  </a:lnTo>
                  <a:lnTo>
                    <a:pt x="311746" y="1892668"/>
                  </a:lnTo>
                  <a:close/>
                </a:path>
                <a:path w="4130040" h="3653154">
                  <a:moveTo>
                    <a:pt x="399161" y="0"/>
                  </a:moveTo>
                  <a:lnTo>
                    <a:pt x="53263" y="0"/>
                  </a:lnTo>
                  <a:lnTo>
                    <a:pt x="53263" y="200660"/>
                  </a:lnTo>
                  <a:lnTo>
                    <a:pt x="230543" y="200660"/>
                  </a:lnTo>
                  <a:lnTo>
                    <a:pt x="230543" y="478790"/>
                  </a:lnTo>
                  <a:lnTo>
                    <a:pt x="399161" y="478790"/>
                  </a:lnTo>
                  <a:lnTo>
                    <a:pt x="399161" y="200660"/>
                  </a:lnTo>
                  <a:lnTo>
                    <a:pt x="399161" y="0"/>
                  </a:lnTo>
                  <a:close/>
                </a:path>
                <a:path w="4130040" h="3653154">
                  <a:moveTo>
                    <a:pt x="425615" y="602665"/>
                  </a:moveTo>
                  <a:lnTo>
                    <a:pt x="140931" y="602665"/>
                  </a:lnTo>
                  <a:lnTo>
                    <a:pt x="140931" y="889190"/>
                  </a:lnTo>
                  <a:lnTo>
                    <a:pt x="425615" y="889190"/>
                  </a:lnTo>
                  <a:lnTo>
                    <a:pt x="425615" y="602665"/>
                  </a:lnTo>
                  <a:close/>
                </a:path>
                <a:path w="4130040" h="3653154">
                  <a:moveTo>
                    <a:pt x="463715" y="3097746"/>
                  </a:moveTo>
                  <a:lnTo>
                    <a:pt x="311746" y="3097746"/>
                  </a:lnTo>
                  <a:lnTo>
                    <a:pt x="311746" y="3468522"/>
                  </a:lnTo>
                  <a:lnTo>
                    <a:pt x="463715" y="3468522"/>
                  </a:lnTo>
                  <a:lnTo>
                    <a:pt x="463715" y="3097746"/>
                  </a:lnTo>
                  <a:close/>
                </a:path>
                <a:path w="4130040" h="3653154">
                  <a:moveTo>
                    <a:pt x="463715" y="2486355"/>
                  </a:moveTo>
                  <a:lnTo>
                    <a:pt x="151980" y="2486355"/>
                  </a:lnTo>
                  <a:lnTo>
                    <a:pt x="151980" y="2666695"/>
                  </a:lnTo>
                  <a:lnTo>
                    <a:pt x="311746" y="2666695"/>
                  </a:lnTo>
                  <a:lnTo>
                    <a:pt x="311746" y="2916885"/>
                  </a:lnTo>
                  <a:lnTo>
                    <a:pt x="463715" y="2916885"/>
                  </a:lnTo>
                  <a:lnTo>
                    <a:pt x="463715" y="2666695"/>
                  </a:lnTo>
                  <a:lnTo>
                    <a:pt x="463715" y="2486355"/>
                  </a:lnTo>
                  <a:close/>
                </a:path>
                <a:path w="4130040" h="3653154">
                  <a:moveTo>
                    <a:pt x="1403832" y="145173"/>
                  </a:moveTo>
                  <a:lnTo>
                    <a:pt x="1142504" y="145173"/>
                  </a:lnTo>
                  <a:lnTo>
                    <a:pt x="1142504" y="11823"/>
                  </a:lnTo>
                  <a:lnTo>
                    <a:pt x="960513" y="11823"/>
                  </a:lnTo>
                  <a:lnTo>
                    <a:pt x="960513" y="145173"/>
                  </a:lnTo>
                  <a:lnTo>
                    <a:pt x="960513" y="361073"/>
                  </a:lnTo>
                  <a:lnTo>
                    <a:pt x="960513" y="456323"/>
                  </a:lnTo>
                  <a:lnTo>
                    <a:pt x="1142504" y="456323"/>
                  </a:lnTo>
                  <a:lnTo>
                    <a:pt x="1142504" y="361073"/>
                  </a:lnTo>
                  <a:lnTo>
                    <a:pt x="1403832" y="361073"/>
                  </a:lnTo>
                  <a:lnTo>
                    <a:pt x="1403832" y="145173"/>
                  </a:lnTo>
                  <a:close/>
                </a:path>
                <a:path w="4130040" h="3653154">
                  <a:moveTo>
                    <a:pt x="2435174" y="3109239"/>
                  </a:moveTo>
                  <a:lnTo>
                    <a:pt x="1891055" y="3109239"/>
                  </a:lnTo>
                  <a:lnTo>
                    <a:pt x="1891055" y="3332759"/>
                  </a:lnTo>
                  <a:lnTo>
                    <a:pt x="2006688" y="3332759"/>
                  </a:lnTo>
                  <a:lnTo>
                    <a:pt x="2006688" y="3652799"/>
                  </a:lnTo>
                  <a:lnTo>
                    <a:pt x="2271928" y="3652799"/>
                  </a:lnTo>
                  <a:lnTo>
                    <a:pt x="2271928" y="3332759"/>
                  </a:lnTo>
                  <a:lnTo>
                    <a:pt x="2435174" y="3332759"/>
                  </a:lnTo>
                  <a:lnTo>
                    <a:pt x="2435174" y="3109239"/>
                  </a:lnTo>
                  <a:close/>
                </a:path>
                <a:path w="4130040" h="3653154">
                  <a:moveTo>
                    <a:pt x="3386505" y="3123006"/>
                  </a:moveTo>
                  <a:lnTo>
                    <a:pt x="2546591" y="3123006"/>
                  </a:lnTo>
                  <a:lnTo>
                    <a:pt x="2546591" y="3443236"/>
                  </a:lnTo>
                  <a:lnTo>
                    <a:pt x="3386505" y="3443236"/>
                  </a:lnTo>
                  <a:lnTo>
                    <a:pt x="3386505" y="3123006"/>
                  </a:lnTo>
                  <a:close/>
                </a:path>
                <a:path w="4130040" h="3653154">
                  <a:moveTo>
                    <a:pt x="4129671" y="3123006"/>
                  </a:moveTo>
                  <a:lnTo>
                    <a:pt x="3555009" y="3123006"/>
                  </a:lnTo>
                  <a:lnTo>
                    <a:pt x="3555009" y="3443236"/>
                  </a:lnTo>
                  <a:lnTo>
                    <a:pt x="4129671" y="3443236"/>
                  </a:lnTo>
                  <a:lnTo>
                    <a:pt x="4129671" y="3123006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50">
              <a:extLst>
                <a:ext uri="{FF2B5EF4-FFF2-40B4-BE49-F238E27FC236}">
                  <a16:creationId xmlns:a16="http://schemas.microsoft.com/office/drawing/2014/main" xmlns="" id="{1949757E-8FEF-4EE4-8922-88739B5FE9C4}"/>
                </a:ext>
              </a:extLst>
            </p:cNvPr>
            <p:cNvSpPr/>
            <p:nvPr/>
          </p:nvSpPr>
          <p:spPr>
            <a:xfrm>
              <a:off x="1229131" y="1702447"/>
              <a:ext cx="147523" cy="34265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51">
              <a:extLst>
                <a:ext uri="{FF2B5EF4-FFF2-40B4-BE49-F238E27FC236}">
                  <a16:creationId xmlns:a16="http://schemas.microsoft.com/office/drawing/2014/main" xmlns="" id="{3600A3AF-B784-456E-9D98-21BBC6CF8A30}"/>
                </a:ext>
              </a:extLst>
            </p:cNvPr>
            <p:cNvSpPr/>
            <p:nvPr/>
          </p:nvSpPr>
          <p:spPr>
            <a:xfrm>
              <a:off x="1428826" y="1702447"/>
              <a:ext cx="147523" cy="34265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52">
              <a:extLst>
                <a:ext uri="{FF2B5EF4-FFF2-40B4-BE49-F238E27FC236}">
                  <a16:creationId xmlns:a16="http://schemas.microsoft.com/office/drawing/2014/main" xmlns="" id="{45A87158-6A47-474B-863A-11BE5187804B}"/>
                </a:ext>
              </a:extLst>
            </p:cNvPr>
            <p:cNvSpPr/>
            <p:nvPr/>
          </p:nvSpPr>
          <p:spPr>
            <a:xfrm>
              <a:off x="2894647" y="5054613"/>
              <a:ext cx="147523" cy="34265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53">
              <a:extLst>
                <a:ext uri="{FF2B5EF4-FFF2-40B4-BE49-F238E27FC236}">
                  <a16:creationId xmlns:a16="http://schemas.microsoft.com/office/drawing/2014/main" xmlns="" id="{D82F64F5-C656-4902-8973-7C30C2397C98}"/>
                </a:ext>
              </a:extLst>
            </p:cNvPr>
            <p:cNvSpPr/>
            <p:nvPr/>
          </p:nvSpPr>
          <p:spPr>
            <a:xfrm>
              <a:off x="3094342" y="5054613"/>
              <a:ext cx="147523" cy="34265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C2BA74-D5EC-4C4F-8383-F27687C0B3E9}"/>
              </a:ext>
            </a:extLst>
          </p:cNvPr>
          <p:cNvSpPr/>
          <p:nvPr/>
        </p:nvSpPr>
        <p:spPr>
          <a:xfrm>
            <a:off x="5589289" y="280625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ID" sz="2000" b="1" spc="114" dirty="0" err="1">
                <a:solidFill>
                  <a:srgbClr val="44536A"/>
                </a:solidFill>
                <a:latin typeface="Arial"/>
                <a:cs typeface="Arial"/>
              </a:rPr>
              <a:t>Pengumpulan</a:t>
            </a:r>
            <a:r>
              <a:rPr lang="en-ID" sz="2000" b="1" spc="114" dirty="0">
                <a:solidFill>
                  <a:srgbClr val="44536A"/>
                </a:solidFill>
                <a:latin typeface="Arial"/>
                <a:cs typeface="Arial"/>
              </a:rPr>
              <a:t> Data</a:t>
            </a:r>
          </a:p>
        </p:txBody>
      </p:sp>
      <p:sp>
        <p:nvSpPr>
          <p:cNvPr id="87" name="object 7">
            <a:extLst>
              <a:ext uri="{FF2B5EF4-FFF2-40B4-BE49-F238E27FC236}">
                <a16:creationId xmlns:a16="http://schemas.microsoft.com/office/drawing/2014/main" xmlns="" id="{B164804B-8463-4CBA-A1A8-5B703A03BA54}"/>
              </a:ext>
            </a:extLst>
          </p:cNvPr>
          <p:cNvSpPr txBox="1">
            <a:spLocks/>
          </p:cNvSpPr>
          <p:nvPr/>
        </p:nvSpPr>
        <p:spPr>
          <a:xfrm>
            <a:off x="3316246" y="4862895"/>
            <a:ext cx="3395936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2000" b="1" spc="114" dirty="0" err="1">
                <a:solidFill>
                  <a:srgbClr val="44536A"/>
                </a:solidFill>
                <a:latin typeface="Arial"/>
                <a:ea typeface="+mn-ea"/>
                <a:cs typeface="Arial"/>
              </a:rPr>
              <a:t>Pemeriksaan</a:t>
            </a:r>
            <a:r>
              <a:rPr lang="en-ID" sz="2000" b="1" spc="114" dirty="0">
                <a:solidFill>
                  <a:srgbClr val="44536A"/>
                </a:solidFill>
                <a:latin typeface="Arial"/>
                <a:ea typeface="+mn-ea"/>
                <a:cs typeface="Arial"/>
              </a:rPr>
              <a:t> Data</a:t>
            </a:r>
          </a:p>
        </p:txBody>
      </p:sp>
      <p:sp>
        <p:nvSpPr>
          <p:cNvPr id="88" name="object 7">
            <a:extLst>
              <a:ext uri="{FF2B5EF4-FFF2-40B4-BE49-F238E27FC236}">
                <a16:creationId xmlns:a16="http://schemas.microsoft.com/office/drawing/2014/main" xmlns="" id="{A104945E-9FB0-4D7E-9759-99C3C572DC05}"/>
              </a:ext>
            </a:extLst>
          </p:cNvPr>
          <p:cNvSpPr txBox="1">
            <a:spLocks/>
          </p:cNvSpPr>
          <p:nvPr/>
        </p:nvSpPr>
        <p:spPr>
          <a:xfrm>
            <a:off x="7810593" y="5288758"/>
            <a:ext cx="3395936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2000" b="1" spc="114" dirty="0" err="1">
                <a:solidFill>
                  <a:srgbClr val="44536A"/>
                </a:solidFill>
                <a:latin typeface="Arial"/>
                <a:ea typeface="+mn-ea"/>
                <a:cs typeface="Arial"/>
              </a:rPr>
              <a:t>Penyebarluasan</a:t>
            </a:r>
            <a:r>
              <a:rPr lang="en-ID" sz="2000" b="1" spc="114" dirty="0">
                <a:solidFill>
                  <a:srgbClr val="44536A"/>
                </a:solidFill>
                <a:latin typeface="Arial"/>
                <a:ea typeface="+mn-ea"/>
                <a:cs typeface="Arial"/>
              </a:rPr>
              <a:t> 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405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-4.81481E-6 L 3.54167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8" grpId="0" animBg="1"/>
      <p:bldP spid="13" grpId="0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0" y="-578874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BA1F3-DFDF-4B31-9A74-8E71BE176AB7}"/>
              </a:ext>
            </a:extLst>
          </p:cNvPr>
          <p:cNvSpPr/>
          <p:nvPr/>
        </p:nvSpPr>
        <p:spPr>
          <a:xfrm>
            <a:off x="3943212" y="1144220"/>
            <a:ext cx="8037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algn="ctr">
              <a:lnSpc>
                <a:spcPct val="100000"/>
              </a:lnSpc>
              <a:spcBef>
                <a:spcPts val="100"/>
              </a:spcBef>
            </a:pPr>
            <a:r>
              <a:rPr lang="en-ID" sz="40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SATU </a:t>
            </a:r>
            <a:r>
              <a:rPr lang="en-ID" sz="4000" b="1" spc="13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DATA</a:t>
            </a:r>
            <a:r>
              <a:rPr lang="en-ID" sz="4000" b="1" spc="-10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ID" sz="4000" b="1" spc="21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INDONESIA</a:t>
            </a:r>
            <a:endParaRPr lang="en-ID" sz="40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35551F1-4444-4D7E-8856-48EA5133CA1E}"/>
              </a:ext>
            </a:extLst>
          </p:cNvPr>
          <p:cNvSpPr/>
          <p:nvPr/>
        </p:nvSpPr>
        <p:spPr>
          <a:xfrm>
            <a:off x="340716" y="1146495"/>
            <a:ext cx="452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PENYELENGGARA</a:t>
            </a: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xmlns="" id="{A3EE29BB-9ACC-4FCE-915F-5BB0651E4E78}"/>
              </a:ext>
            </a:extLst>
          </p:cNvPr>
          <p:cNvSpPr/>
          <p:nvPr/>
        </p:nvSpPr>
        <p:spPr>
          <a:xfrm>
            <a:off x="895135" y="-242540"/>
            <a:ext cx="2323462" cy="1607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E7B9BD17-E2E2-4D4A-B029-1B9F2C97FC6F}"/>
              </a:ext>
            </a:extLst>
          </p:cNvPr>
          <p:cNvGrpSpPr/>
          <p:nvPr/>
        </p:nvGrpSpPr>
        <p:grpSpPr>
          <a:xfrm>
            <a:off x="2969339" y="2193519"/>
            <a:ext cx="6427795" cy="4341909"/>
            <a:chOff x="2993727" y="3398834"/>
            <a:chExt cx="1552489" cy="3201531"/>
          </a:xfrm>
        </p:grpSpPr>
        <p:sp>
          <p:nvSpPr>
            <p:cNvPr id="90" name="object 4">
              <a:extLst>
                <a:ext uri="{FF2B5EF4-FFF2-40B4-BE49-F238E27FC236}">
                  <a16:creationId xmlns:a16="http://schemas.microsoft.com/office/drawing/2014/main" xmlns="" id="{73D7434B-4136-4CF9-A9C6-3155D5175EF9}"/>
                </a:ext>
              </a:extLst>
            </p:cNvPr>
            <p:cNvSpPr txBox="1"/>
            <p:nvPr/>
          </p:nvSpPr>
          <p:spPr>
            <a:xfrm>
              <a:off x="3003166" y="3978340"/>
              <a:ext cx="1064895" cy="1125308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2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Kementerian</a:t>
              </a:r>
              <a:r>
                <a:rPr sz="2400" b="1" spc="-35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2400" b="1" spc="80" dirty="0">
                  <a:solidFill>
                    <a:srgbClr val="404041"/>
                  </a:solidFill>
                  <a:latin typeface="Trebuchet MS"/>
                  <a:cs typeface="Trebuchet MS"/>
                </a:rPr>
                <a:t>PANRB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91" name="object 5">
              <a:extLst>
                <a:ext uri="{FF2B5EF4-FFF2-40B4-BE49-F238E27FC236}">
                  <a16:creationId xmlns:a16="http://schemas.microsoft.com/office/drawing/2014/main" xmlns="" id="{9DC542DF-6D55-43D9-A034-1643E7D2B95F}"/>
                </a:ext>
              </a:extLst>
            </p:cNvPr>
            <p:cNvSpPr txBox="1"/>
            <p:nvPr/>
          </p:nvSpPr>
          <p:spPr>
            <a:xfrm>
              <a:off x="3003166" y="4192246"/>
              <a:ext cx="1543050" cy="275071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5200"/>
                </a:lnSpc>
                <a:spcBef>
                  <a:spcPts val="90"/>
                </a:spcBef>
              </a:pPr>
              <a:r>
                <a:rPr sz="2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Kementerian </a:t>
              </a:r>
              <a:r>
                <a:rPr sz="2400" b="1" spc="65" dirty="0">
                  <a:solidFill>
                    <a:srgbClr val="404041"/>
                  </a:solidFill>
                  <a:latin typeface="Trebuchet MS"/>
                  <a:cs typeface="Trebuchet MS"/>
                </a:rPr>
                <a:t>Komunikasi</a:t>
              </a:r>
              <a:r>
                <a:rPr sz="2400" b="1" spc="-65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2400" b="1" spc="85" dirty="0">
                  <a:solidFill>
                    <a:srgbClr val="404041"/>
                  </a:solidFill>
                  <a:latin typeface="Trebuchet MS"/>
                  <a:cs typeface="Trebuchet MS"/>
                </a:rPr>
                <a:t>dan </a:t>
              </a:r>
              <a:r>
                <a:rPr sz="2400" b="1" spc="60" dirty="0" err="1">
                  <a:solidFill>
                    <a:srgbClr val="404041"/>
                  </a:solidFill>
                  <a:latin typeface="Trebuchet MS"/>
                  <a:cs typeface="Trebuchet MS"/>
                </a:rPr>
                <a:t>Informatika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92" name="object 6">
              <a:extLst>
                <a:ext uri="{FF2B5EF4-FFF2-40B4-BE49-F238E27FC236}">
                  <a16:creationId xmlns:a16="http://schemas.microsoft.com/office/drawing/2014/main" xmlns="" id="{FFFAF6A2-5284-4AAF-9C3B-FE086A8F424D}"/>
                </a:ext>
              </a:extLst>
            </p:cNvPr>
            <p:cNvSpPr txBox="1"/>
            <p:nvPr/>
          </p:nvSpPr>
          <p:spPr>
            <a:xfrm>
              <a:off x="3003166" y="4395963"/>
              <a:ext cx="1432560" cy="149464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2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Kementerian </a:t>
              </a:r>
              <a:r>
                <a:rPr sz="2400" b="1" spc="90" dirty="0">
                  <a:solidFill>
                    <a:srgbClr val="404041"/>
                  </a:solidFill>
                  <a:latin typeface="Trebuchet MS"/>
                  <a:cs typeface="Trebuchet MS"/>
                </a:rPr>
                <a:t>Dalam</a:t>
              </a:r>
              <a:r>
                <a:rPr sz="2400" b="1" spc="-50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2400" b="1" spc="75" dirty="0">
                  <a:solidFill>
                    <a:srgbClr val="404041"/>
                  </a:solidFill>
                  <a:latin typeface="Trebuchet MS"/>
                  <a:cs typeface="Trebuchet MS"/>
                </a:rPr>
                <a:t>Negeri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94" name="object 7">
              <a:extLst>
                <a:ext uri="{FF2B5EF4-FFF2-40B4-BE49-F238E27FC236}">
                  <a16:creationId xmlns:a16="http://schemas.microsoft.com/office/drawing/2014/main" xmlns="" id="{4FD6E78E-5022-4619-9B1C-C6777C952FDD}"/>
                </a:ext>
              </a:extLst>
            </p:cNvPr>
            <p:cNvSpPr txBox="1"/>
            <p:nvPr/>
          </p:nvSpPr>
          <p:spPr>
            <a:xfrm>
              <a:off x="2999273" y="4631337"/>
              <a:ext cx="1242695" cy="149464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2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Kementerian</a:t>
              </a:r>
              <a:r>
                <a:rPr sz="2400" b="1" spc="-20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2400" b="1" spc="85" dirty="0">
                  <a:solidFill>
                    <a:srgbClr val="404041"/>
                  </a:solidFill>
                  <a:latin typeface="Trebuchet MS"/>
                  <a:cs typeface="Trebuchet MS"/>
                </a:rPr>
                <a:t>Keuangan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95" name="object 8">
              <a:extLst>
                <a:ext uri="{FF2B5EF4-FFF2-40B4-BE49-F238E27FC236}">
                  <a16:creationId xmlns:a16="http://schemas.microsoft.com/office/drawing/2014/main" xmlns="" id="{1428C170-8C72-49F5-8B31-EB1BBB49D360}"/>
                </a:ext>
              </a:extLst>
            </p:cNvPr>
            <p:cNvSpPr txBox="1"/>
            <p:nvPr/>
          </p:nvSpPr>
          <p:spPr>
            <a:xfrm>
              <a:off x="2999273" y="4871561"/>
              <a:ext cx="1102360" cy="149464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2400" b="1" spc="90" dirty="0">
                  <a:solidFill>
                    <a:srgbClr val="404041"/>
                  </a:solidFill>
                  <a:latin typeface="Trebuchet MS"/>
                  <a:cs typeface="Trebuchet MS"/>
                </a:rPr>
                <a:t>Badan </a:t>
              </a:r>
              <a:r>
                <a:rPr sz="2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Pusat</a:t>
              </a:r>
              <a:r>
                <a:rPr sz="2400" b="1" spc="-100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2400" b="1" spc="35" dirty="0">
                  <a:solidFill>
                    <a:srgbClr val="404041"/>
                  </a:solidFill>
                  <a:latin typeface="Trebuchet MS"/>
                  <a:cs typeface="Trebuchet MS"/>
                </a:rPr>
                <a:t>Statistik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96" name="object 9">
              <a:extLst>
                <a:ext uri="{FF2B5EF4-FFF2-40B4-BE49-F238E27FC236}">
                  <a16:creationId xmlns:a16="http://schemas.microsoft.com/office/drawing/2014/main" xmlns="" id="{4A8CDCA0-1700-4171-A929-9CEE5F225DBA}"/>
                </a:ext>
              </a:extLst>
            </p:cNvPr>
            <p:cNvSpPr txBox="1"/>
            <p:nvPr/>
          </p:nvSpPr>
          <p:spPr>
            <a:xfrm>
              <a:off x="2993727" y="5105725"/>
              <a:ext cx="1470660" cy="149464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2400" b="1" spc="90" dirty="0">
                  <a:solidFill>
                    <a:srgbClr val="404041"/>
                  </a:solidFill>
                  <a:latin typeface="Trebuchet MS"/>
                  <a:cs typeface="Trebuchet MS"/>
                </a:rPr>
                <a:t>Badan </a:t>
              </a:r>
              <a:r>
                <a:rPr sz="2400" b="1" spc="60" dirty="0">
                  <a:solidFill>
                    <a:srgbClr val="404041"/>
                  </a:solidFill>
                  <a:latin typeface="Trebuchet MS"/>
                  <a:cs typeface="Trebuchet MS"/>
                </a:rPr>
                <a:t>Informasi</a:t>
              </a:r>
              <a:r>
                <a:rPr sz="2400" b="1" spc="-95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2400" b="1" spc="75" dirty="0">
                  <a:solidFill>
                    <a:srgbClr val="404041"/>
                  </a:solidFill>
                  <a:latin typeface="Trebuchet MS"/>
                  <a:cs typeface="Trebuchet MS"/>
                </a:rPr>
                <a:t>Geospasial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97" name="object 10">
              <a:extLst>
                <a:ext uri="{FF2B5EF4-FFF2-40B4-BE49-F238E27FC236}">
                  <a16:creationId xmlns:a16="http://schemas.microsoft.com/office/drawing/2014/main" xmlns="" id="{F5C72FE2-8B03-4D0C-AAEA-601C79BC6802}"/>
                </a:ext>
              </a:extLst>
            </p:cNvPr>
            <p:cNvSpPr txBox="1"/>
            <p:nvPr/>
          </p:nvSpPr>
          <p:spPr>
            <a:xfrm>
              <a:off x="2999562" y="3398834"/>
              <a:ext cx="1508125" cy="2005036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2400" b="1" spc="135" dirty="0">
                  <a:solidFill>
                    <a:srgbClr val="404041"/>
                  </a:solidFill>
                  <a:latin typeface="Trebuchet MS"/>
                  <a:cs typeface="Trebuchet MS"/>
                </a:rPr>
                <a:t>Anggota</a:t>
              </a:r>
              <a:endParaRPr sz="2400" dirty="0">
                <a:latin typeface="Trebuchet MS"/>
                <a:cs typeface="Trebuchet MS"/>
              </a:endParaRPr>
            </a:p>
            <a:p>
              <a:pPr marL="38100">
                <a:lnSpc>
                  <a:spcPct val="100000"/>
                </a:lnSpc>
                <a:spcBef>
                  <a:spcPts val="1135"/>
                </a:spcBef>
              </a:pPr>
              <a:r>
                <a:rPr sz="2400" b="1" spc="55" dirty="0">
                  <a:solidFill>
                    <a:srgbClr val="404041"/>
                  </a:solidFill>
                  <a:latin typeface="Trebuchet MS"/>
                  <a:cs typeface="Trebuchet MS"/>
                </a:rPr>
                <a:t>Kementerian</a:t>
              </a:r>
              <a:r>
                <a:rPr sz="2400" b="1" spc="-25" dirty="0">
                  <a:solidFill>
                    <a:srgbClr val="404041"/>
                  </a:solidFill>
                  <a:latin typeface="Trebuchet MS"/>
                  <a:cs typeface="Trebuchet MS"/>
                </a:rPr>
                <a:t> </a:t>
              </a:r>
              <a:r>
                <a:rPr sz="2400" b="1" spc="85" dirty="0">
                  <a:solidFill>
                    <a:srgbClr val="404041"/>
                  </a:solidFill>
                  <a:latin typeface="Trebuchet MS"/>
                  <a:cs typeface="Trebuchet MS"/>
                </a:rPr>
                <a:t>PPN/Bappenas</a:t>
              </a:r>
              <a:endParaRPr sz="2400" dirty="0">
                <a:latin typeface="Trebuchet MS"/>
                <a:cs typeface="Trebuchet M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CA0BCBF3-819B-44BF-83FD-DC105B8AC735}"/>
              </a:ext>
            </a:extLst>
          </p:cNvPr>
          <p:cNvGrpSpPr/>
          <p:nvPr/>
        </p:nvGrpSpPr>
        <p:grpSpPr>
          <a:xfrm>
            <a:off x="590824" y="2716183"/>
            <a:ext cx="1807216" cy="1772570"/>
            <a:chOff x="1385185" y="689794"/>
            <a:chExt cx="579810" cy="786842"/>
          </a:xfrm>
          <a:solidFill>
            <a:srgbClr val="325F22"/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4CB295ED-FA0E-4A67-B08C-6E9DDE18CD21}"/>
                </a:ext>
              </a:extLst>
            </p:cNvPr>
            <p:cNvSpPr/>
            <p:nvPr/>
          </p:nvSpPr>
          <p:spPr>
            <a:xfrm>
              <a:off x="1385185" y="689794"/>
              <a:ext cx="579810" cy="5798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Tingkat Pusat</a:t>
              </a:r>
              <a:endParaRPr lang="id-ID" sz="2400" dirty="0"/>
            </a:p>
          </p:txBody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xmlns="" id="{A9B514B9-3422-4A2D-A795-384BA29FF4D1}"/>
                </a:ext>
              </a:extLst>
            </p:cNvPr>
            <p:cNvSpPr/>
            <p:nvPr/>
          </p:nvSpPr>
          <p:spPr>
            <a:xfrm rot="10800000">
              <a:off x="1509653" y="1191396"/>
              <a:ext cx="330876" cy="2852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4074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-4.81481E-6 L 3.54167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8" grpId="0" animBg="1"/>
      <p:bldP spid="13" grpId="0"/>
      <p:bldP spid="36" grpId="0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E106D1-DF09-46C6-9497-E9E192FDA697}"/>
              </a:ext>
            </a:extLst>
          </p:cNvPr>
          <p:cNvSpPr/>
          <p:nvPr/>
        </p:nvSpPr>
        <p:spPr>
          <a:xfrm>
            <a:off x="0" y="6834031"/>
            <a:ext cx="11552072" cy="47937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B008EEE-4123-4D64-AA9A-A360FE26ED64}"/>
              </a:ext>
            </a:extLst>
          </p:cNvPr>
          <p:cNvSpPr/>
          <p:nvPr/>
        </p:nvSpPr>
        <p:spPr>
          <a:xfrm>
            <a:off x="11276" y="5859280"/>
            <a:ext cx="12192000" cy="3795647"/>
          </a:xfrm>
          <a:custGeom>
            <a:avLst/>
            <a:gdLst>
              <a:gd name="connsiteX0" fmla="*/ 12192000 w 12192000"/>
              <a:gd name="connsiteY0" fmla="*/ 0 h 3795647"/>
              <a:gd name="connsiteX1" fmla="*/ 12192000 w 12192000"/>
              <a:gd name="connsiteY1" fmla="*/ 3795647 h 3795647"/>
              <a:gd name="connsiteX2" fmla="*/ 0 w 12192000"/>
              <a:gd name="connsiteY2" fmla="*/ 3795647 h 3795647"/>
              <a:gd name="connsiteX3" fmla="*/ 0 w 12192000"/>
              <a:gd name="connsiteY3" fmla="*/ 2424214 h 3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5647">
                <a:moveTo>
                  <a:pt x="12192000" y="0"/>
                </a:moveTo>
                <a:lnTo>
                  <a:pt x="12192000" y="3795647"/>
                </a:lnTo>
                <a:lnTo>
                  <a:pt x="0" y="3795647"/>
                </a:lnTo>
                <a:lnTo>
                  <a:pt x="0" y="2424214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  <a:effectLst>
            <a:outerShdw blurRad="4953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A3150C-C137-46FE-9E1A-094DBF8CA0A8}"/>
              </a:ext>
            </a:extLst>
          </p:cNvPr>
          <p:cNvSpPr/>
          <p:nvPr/>
        </p:nvSpPr>
        <p:spPr>
          <a:xfrm rot="20704699">
            <a:off x="-665460" y="7965793"/>
            <a:ext cx="13545470" cy="3566051"/>
          </a:xfrm>
          <a:custGeom>
            <a:avLst/>
            <a:gdLst>
              <a:gd name="connsiteX0" fmla="*/ 12722100 w 12722100"/>
              <a:gd name="connsiteY0" fmla="*/ 0 h 3345906"/>
              <a:gd name="connsiteX1" fmla="*/ 11820351 w 12722100"/>
              <a:gd name="connsiteY1" fmla="*/ 3345906 h 3345906"/>
              <a:gd name="connsiteX2" fmla="*/ 11105845 w 12722100"/>
              <a:gd name="connsiteY2" fmla="*/ 3345906 h 3345906"/>
              <a:gd name="connsiteX3" fmla="*/ 0 w 12722100"/>
              <a:gd name="connsiteY3" fmla="*/ 352791 h 3345906"/>
              <a:gd name="connsiteX4" fmla="*/ 95080 w 12722100"/>
              <a:gd name="connsiteY4" fmla="*/ 0 h 33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00" h="3345906">
                <a:moveTo>
                  <a:pt x="12722100" y="0"/>
                </a:moveTo>
                <a:lnTo>
                  <a:pt x="11820351" y="3345906"/>
                </a:lnTo>
                <a:lnTo>
                  <a:pt x="11105845" y="3345906"/>
                </a:lnTo>
                <a:lnTo>
                  <a:pt x="0" y="352791"/>
                </a:lnTo>
                <a:lnTo>
                  <a:pt x="9508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>
            <a:outerShdw blurRad="457200" dist="38100" dir="16200000" rotWithShape="0">
              <a:prstClr val="black">
                <a:alpha val="7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513133-A8F2-4B9E-B8E0-1CCB9AD52714}"/>
              </a:ext>
            </a:extLst>
          </p:cNvPr>
          <p:cNvSpPr/>
          <p:nvPr/>
        </p:nvSpPr>
        <p:spPr>
          <a:xfrm>
            <a:off x="6900802" y="810075"/>
            <a:ext cx="5291197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BC1822-B822-4B14-8A29-5A54FA59C433}"/>
              </a:ext>
            </a:extLst>
          </p:cNvPr>
          <p:cNvSpPr/>
          <p:nvPr/>
        </p:nvSpPr>
        <p:spPr>
          <a:xfrm>
            <a:off x="0" y="-578874"/>
            <a:ext cx="12290752" cy="2648758"/>
          </a:xfrm>
          <a:custGeom>
            <a:avLst/>
            <a:gdLst>
              <a:gd name="connsiteX0" fmla="*/ 0 w 12192000"/>
              <a:gd name="connsiteY0" fmla="*/ 0 h 1933658"/>
              <a:gd name="connsiteX1" fmla="*/ 12192000 w 12192000"/>
              <a:gd name="connsiteY1" fmla="*/ 0 h 1933658"/>
              <a:gd name="connsiteX2" fmla="*/ 12192000 w 12192000"/>
              <a:gd name="connsiteY2" fmla="*/ 1355570 h 1933658"/>
              <a:gd name="connsiteX3" fmla="*/ 0 w 12192000"/>
              <a:gd name="connsiteY3" fmla="*/ 1933658 h 19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3658">
                <a:moveTo>
                  <a:pt x="0" y="0"/>
                </a:moveTo>
                <a:lnTo>
                  <a:pt x="12192000" y="0"/>
                </a:lnTo>
                <a:lnTo>
                  <a:pt x="12192000" y="1355570"/>
                </a:lnTo>
                <a:lnTo>
                  <a:pt x="0" y="193365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ffectLst>
            <a:outerShdw blurRad="4445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758B53D-1803-4650-AEA6-86F79EEE25AE}"/>
              </a:ext>
            </a:extLst>
          </p:cNvPr>
          <p:cNvSpPr/>
          <p:nvPr/>
        </p:nvSpPr>
        <p:spPr>
          <a:xfrm>
            <a:off x="0" y="810527"/>
            <a:ext cx="6777973" cy="45719"/>
          </a:xfrm>
          <a:prstGeom prst="rect">
            <a:avLst/>
          </a:prstGeom>
          <a:solidFill>
            <a:srgbClr val="333E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7BA1F3-DFDF-4B31-9A74-8E71BE176AB7}"/>
              </a:ext>
            </a:extLst>
          </p:cNvPr>
          <p:cNvSpPr/>
          <p:nvPr/>
        </p:nvSpPr>
        <p:spPr>
          <a:xfrm>
            <a:off x="-282277" y="1789579"/>
            <a:ext cx="4929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algn="ctr">
              <a:lnSpc>
                <a:spcPct val="100000"/>
              </a:lnSpc>
              <a:spcBef>
                <a:spcPts val="100"/>
              </a:spcBef>
            </a:pPr>
            <a:r>
              <a:rPr lang="en-ID" sz="4000" b="1" spc="18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SATU </a:t>
            </a:r>
            <a:r>
              <a:rPr lang="en-ID" sz="4000" b="1" spc="13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DATA</a:t>
            </a:r>
            <a:r>
              <a:rPr lang="en-ID" sz="4000" b="1" spc="-10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ID" sz="4000" b="1" spc="21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INDONESIA</a:t>
            </a:r>
            <a:endParaRPr lang="en-ID" sz="40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D737CDE-C45B-4572-9B66-ABDB4CA37642}"/>
              </a:ext>
            </a:extLst>
          </p:cNvPr>
          <p:cNvGrpSpPr/>
          <p:nvPr/>
        </p:nvGrpSpPr>
        <p:grpSpPr>
          <a:xfrm>
            <a:off x="4172623" y="24419"/>
            <a:ext cx="8030653" cy="795151"/>
            <a:chOff x="375958" y="1345495"/>
            <a:chExt cx="10984042" cy="1304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F0D4663-A149-47E8-A524-20AD139B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537" y="1446178"/>
              <a:ext cx="2574463" cy="10682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88619FB-3677-4407-8140-CC30BC41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382" y="1417569"/>
              <a:ext cx="1684313" cy="11219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58DFAC8-AA2B-4C3E-BC81-C0174C95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00" y="1620358"/>
              <a:ext cx="1426059" cy="949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11F6D7-E2AE-4EC7-88B0-51B60D3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311" y="1345495"/>
              <a:ext cx="1826489" cy="1304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803947F-9B15-4CB3-81F4-83F02A70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80" y="1726428"/>
              <a:ext cx="1126520" cy="81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99DE377-F913-45AD-BCB9-5DCE74FB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8" y="1725975"/>
              <a:ext cx="1151098" cy="75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4FC20F4-EF5E-4015-A0DA-37317A5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785" y="1677533"/>
              <a:ext cx="1066852" cy="836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56075F7-DB6D-489C-ABD7-6FEFAAA0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38" y="1633054"/>
              <a:ext cx="1194504" cy="874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421B065-7AAD-46AD-8A6F-F7FD6EE043DA}"/>
              </a:ext>
            </a:extLst>
          </p:cNvPr>
          <p:cNvSpPr/>
          <p:nvPr/>
        </p:nvSpPr>
        <p:spPr>
          <a:xfrm>
            <a:off x="4172623" y="-2867987"/>
            <a:ext cx="8206052" cy="3639210"/>
          </a:xfrm>
          <a:custGeom>
            <a:avLst/>
            <a:gdLst>
              <a:gd name="connsiteX0" fmla="*/ 0 w 12192000"/>
              <a:gd name="connsiteY0" fmla="*/ 0 h 2811425"/>
              <a:gd name="connsiteX1" fmla="*/ 12192000 w 12192000"/>
              <a:gd name="connsiteY1" fmla="*/ 0 h 2811425"/>
              <a:gd name="connsiteX2" fmla="*/ 12192000 w 12192000"/>
              <a:gd name="connsiteY2" fmla="*/ 1411080 h 2811425"/>
              <a:gd name="connsiteX3" fmla="*/ 0 w 12192000"/>
              <a:gd name="connsiteY3" fmla="*/ 2811425 h 28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1425">
                <a:moveTo>
                  <a:pt x="0" y="0"/>
                </a:moveTo>
                <a:lnTo>
                  <a:pt x="12192000" y="0"/>
                </a:lnTo>
                <a:lnTo>
                  <a:pt x="12192000" y="1411080"/>
                </a:lnTo>
                <a:lnTo>
                  <a:pt x="0" y="2811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>
            <a:noFill/>
          </a:ln>
          <a:effectLst>
            <a:outerShdw blurRad="457200" dist="38100" dir="5400000" algn="t" rotWithShape="0">
              <a:prstClr val="black">
                <a:alpha val="70000"/>
              </a:prstClr>
            </a:outerShdw>
          </a:effectLst>
          <a:scene3d>
            <a:camera prst="orthographicFront">
              <a:rot lat="21599989" lon="900000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DD1D4C-2602-4558-9E69-8BEBEBFFF4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" y="452234"/>
            <a:ext cx="496312" cy="38474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35551F1-4444-4D7E-8856-48EA5133CA1E}"/>
              </a:ext>
            </a:extLst>
          </p:cNvPr>
          <p:cNvSpPr/>
          <p:nvPr/>
        </p:nvSpPr>
        <p:spPr>
          <a:xfrm>
            <a:off x="340716" y="1146495"/>
            <a:ext cx="452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PENYELENGGARA</a:t>
            </a: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xmlns="" id="{A3EE29BB-9ACC-4FCE-915F-5BB0651E4E78}"/>
              </a:ext>
            </a:extLst>
          </p:cNvPr>
          <p:cNvSpPr/>
          <p:nvPr/>
        </p:nvSpPr>
        <p:spPr>
          <a:xfrm>
            <a:off x="895135" y="-242540"/>
            <a:ext cx="2323462" cy="1607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CA0BCBF3-819B-44BF-83FD-DC105B8AC735}"/>
              </a:ext>
            </a:extLst>
          </p:cNvPr>
          <p:cNvGrpSpPr/>
          <p:nvPr/>
        </p:nvGrpSpPr>
        <p:grpSpPr>
          <a:xfrm>
            <a:off x="1153258" y="3558193"/>
            <a:ext cx="1807216" cy="1772570"/>
            <a:chOff x="1385185" y="689794"/>
            <a:chExt cx="579810" cy="786842"/>
          </a:xfrm>
          <a:solidFill>
            <a:srgbClr val="325F22"/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4CB295ED-FA0E-4A67-B08C-6E9DDE18CD21}"/>
                </a:ext>
              </a:extLst>
            </p:cNvPr>
            <p:cNvSpPr/>
            <p:nvPr/>
          </p:nvSpPr>
          <p:spPr>
            <a:xfrm>
              <a:off x="1385185" y="689794"/>
              <a:ext cx="579810" cy="5798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Tingkat Pusat</a:t>
              </a:r>
              <a:endParaRPr lang="id-ID" sz="2400" dirty="0"/>
            </a:p>
          </p:txBody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xmlns="" id="{A9B514B9-3422-4A2D-A795-384BA29FF4D1}"/>
                </a:ext>
              </a:extLst>
            </p:cNvPr>
            <p:cNvSpPr/>
            <p:nvPr/>
          </p:nvSpPr>
          <p:spPr>
            <a:xfrm rot="10800000">
              <a:off x="1509653" y="1191396"/>
              <a:ext cx="330876" cy="2852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400"/>
            </a:p>
          </p:txBody>
        </p:sp>
      </p:grpSp>
      <p:sp>
        <p:nvSpPr>
          <p:cNvPr id="39" name="object 5">
            <a:extLst>
              <a:ext uri="{FF2B5EF4-FFF2-40B4-BE49-F238E27FC236}">
                <a16:creationId xmlns:a16="http://schemas.microsoft.com/office/drawing/2014/main" xmlns="" id="{6E5FCDD2-8CE4-4DDD-84A1-3BCCB515573C}"/>
              </a:ext>
            </a:extLst>
          </p:cNvPr>
          <p:cNvSpPr/>
          <p:nvPr/>
        </p:nvSpPr>
        <p:spPr>
          <a:xfrm>
            <a:off x="3806275" y="2531161"/>
            <a:ext cx="8167013" cy="49335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R="53340" algn="ctr">
              <a:lnSpc>
                <a:spcPct val="100000"/>
              </a:lnSpc>
            </a:pPr>
            <a:r>
              <a:rPr lang="en-ID" b="1" spc="195">
                <a:solidFill>
                  <a:srgbClr val="FFFFFF"/>
                </a:solidFill>
                <a:latin typeface="Trebuchet MS"/>
                <a:cs typeface="Trebuchet MS"/>
              </a:rPr>
              <a:t>Dewan</a:t>
            </a:r>
            <a:r>
              <a:rPr lang="en-ID" b="1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b="1" spc="185">
                <a:solidFill>
                  <a:srgbClr val="FFFFFF"/>
                </a:solidFill>
                <a:latin typeface="Trebuchet MS"/>
                <a:cs typeface="Trebuchet MS"/>
              </a:rPr>
              <a:t>Pengarah</a:t>
            </a:r>
            <a:endParaRPr lang="en-ID" dirty="0">
              <a:latin typeface="Trebuchet MS"/>
              <a:cs typeface="Trebuchet MS"/>
            </a:endParaRP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0F4C9FA0-9726-43B6-96E3-F5974BC37311}"/>
              </a:ext>
            </a:extLst>
          </p:cNvPr>
          <p:cNvSpPr txBox="1"/>
          <p:nvPr/>
        </p:nvSpPr>
        <p:spPr>
          <a:xfrm>
            <a:off x="8761654" y="2826564"/>
            <a:ext cx="1995971" cy="236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45" dirty="0">
                <a:solidFill>
                  <a:srgbClr val="404041"/>
                </a:solidFill>
                <a:latin typeface="Trebuchet MS"/>
                <a:cs typeface="Trebuchet MS"/>
              </a:rPr>
              <a:t>Sekretariat</a:t>
            </a:r>
            <a:r>
              <a:rPr sz="1300" b="1" spc="-15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1300" b="1" spc="110" dirty="0">
                <a:solidFill>
                  <a:srgbClr val="404041"/>
                </a:solidFill>
                <a:latin typeface="Trebuchet MS"/>
                <a:cs typeface="Trebuchet MS"/>
              </a:rPr>
              <a:t>SDI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xmlns="" id="{74A8CA13-EC9A-4D93-B78D-B418BC9CA9BB}"/>
              </a:ext>
            </a:extLst>
          </p:cNvPr>
          <p:cNvSpPr txBox="1"/>
          <p:nvPr/>
        </p:nvSpPr>
        <p:spPr>
          <a:xfrm>
            <a:off x="5655523" y="3595550"/>
            <a:ext cx="4416367" cy="511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</a:pP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Koordinator </a:t>
            </a:r>
            <a:r>
              <a:rPr sz="1500" b="1" spc="45" dirty="0">
                <a:solidFill>
                  <a:srgbClr val="FFFFFF"/>
                </a:solidFill>
                <a:latin typeface="Trebuchet MS"/>
                <a:cs typeface="Trebuchet MS"/>
              </a:rPr>
              <a:t>Forum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Satu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20" dirty="0">
                <a:solidFill>
                  <a:srgbClr val="FFFFFF"/>
                </a:solidFill>
                <a:latin typeface="Trebuchet MS"/>
                <a:cs typeface="Trebuchet MS"/>
              </a:rPr>
              <a:t>Data  </a:t>
            </a:r>
            <a:r>
              <a:rPr sz="1500" b="1" spc="95" dirty="0">
                <a:solidFill>
                  <a:srgbClr val="FFFFFF"/>
                </a:solidFill>
                <a:latin typeface="Trebuchet MS"/>
                <a:cs typeface="Trebuchet MS"/>
              </a:rPr>
              <a:t>Indonesia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Tingkat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Pusat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xmlns="" id="{1CD47481-5642-4F31-B7DC-B24A55FA5B8F}"/>
              </a:ext>
            </a:extLst>
          </p:cNvPr>
          <p:cNvSpPr txBox="1"/>
          <p:nvPr/>
        </p:nvSpPr>
        <p:spPr>
          <a:xfrm>
            <a:off x="6581059" y="4521059"/>
            <a:ext cx="28684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95" dirty="0">
                <a:solidFill>
                  <a:srgbClr val="325F22"/>
                </a:solidFill>
                <a:latin typeface="Trebuchet MS"/>
              </a:rPr>
              <a:t>Pembina</a:t>
            </a:r>
            <a:r>
              <a:rPr sz="1700" b="1" spc="-50" dirty="0">
                <a:solidFill>
                  <a:srgbClr val="404041"/>
                </a:solidFill>
                <a:latin typeface="Trebuchet MS"/>
                <a:cs typeface="Trebuchet MS"/>
              </a:rPr>
              <a:t> </a:t>
            </a:r>
            <a:r>
              <a:rPr sz="2800" b="1" spc="195" dirty="0">
                <a:solidFill>
                  <a:srgbClr val="325F22"/>
                </a:solidFill>
                <a:latin typeface="Trebuchet MS"/>
              </a:rPr>
              <a:t>Data</a:t>
            </a:r>
          </a:p>
        </p:txBody>
      </p:sp>
      <p:sp>
        <p:nvSpPr>
          <p:cNvPr id="43" name="object 11">
            <a:extLst>
              <a:ext uri="{FF2B5EF4-FFF2-40B4-BE49-F238E27FC236}">
                <a16:creationId xmlns:a16="http://schemas.microsoft.com/office/drawing/2014/main" xmlns="" id="{10AD3AEA-B113-4936-9479-0B0E76784F83}"/>
              </a:ext>
            </a:extLst>
          </p:cNvPr>
          <p:cNvSpPr txBox="1"/>
          <p:nvPr/>
        </p:nvSpPr>
        <p:spPr>
          <a:xfrm>
            <a:off x="9055582" y="5523471"/>
            <a:ext cx="182972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1135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404041"/>
                </a:solidFill>
                <a:latin typeface="Trebuchet MS"/>
                <a:cs typeface="Trebuchet MS"/>
              </a:rPr>
              <a:t>Kementerian/  </a:t>
            </a:r>
            <a:r>
              <a:rPr sz="1600" b="1" spc="105" dirty="0">
                <a:solidFill>
                  <a:srgbClr val="404041"/>
                </a:solidFill>
                <a:latin typeface="Trebuchet MS"/>
                <a:cs typeface="Trebuchet MS"/>
              </a:rPr>
              <a:t>Lembaga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4" name="object 12">
            <a:extLst>
              <a:ext uri="{FF2B5EF4-FFF2-40B4-BE49-F238E27FC236}">
                <a16:creationId xmlns:a16="http://schemas.microsoft.com/office/drawing/2014/main" xmlns="" id="{AD105A4A-DD53-4294-AC71-663D6210FFE7}"/>
              </a:ext>
            </a:extLst>
          </p:cNvPr>
          <p:cNvSpPr txBox="1"/>
          <p:nvPr/>
        </p:nvSpPr>
        <p:spPr>
          <a:xfrm>
            <a:off x="5051763" y="5523484"/>
            <a:ext cx="182972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1135">
              <a:lnSpc>
                <a:spcPct val="100000"/>
              </a:lnSpc>
              <a:spcBef>
                <a:spcPts val="100"/>
              </a:spcBef>
            </a:pPr>
            <a:r>
              <a:rPr b="1" spc="55" dirty="0">
                <a:solidFill>
                  <a:srgbClr val="404041"/>
                </a:solidFill>
                <a:latin typeface="Trebuchet MS"/>
                <a:cs typeface="Trebuchet MS"/>
              </a:rPr>
              <a:t>Kementerian/  </a:t>
            </a:r>
            <a:r>
              <a:rPr b="1" spc="105" dirty="0">
                <a:solidFill>
                  <a:srgbClr val="404041"/>
                </a:solidFill>
                <a:latin typeface="Trebuchet MS"/>
                <a:cs typeface="Trebuchet MS"/>
              </a:rPr>
              <a:t>Lembaga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xmlns="" id="{4817EEC9-3604-4368-84E1-826327CE444A}"/>
              </a:ext>
            </a:extLst>
          </p:cNvPr>
          <p:cNvSpPr/>
          <p:nvPr/>
        </p:nvSpPr>
        <p:spPr>
          <a:xfrm>
            <a:off x="8812959" y="1687905"/>
            <a:ext cx="512908" cy="55594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16">
            <a:extLst>
              <a:ext uri="{FF2B5EF4-FFF2-40B4-BE49-F238E27FC236}">
                <a16:creationId xmlns:a16="http://schemas.microsoft.com/office/drawing/2014/main" xmlns="" id="{4C2D4F00-9BAC-4D1F-BF95-D5DF9DBF2CFB}"/>
              </a:ext>
            </a:extLst>
          </p:cNvPr>
          <p:cNvGrpSpPr/>
          <p:nvPr/>
        </p:nvGrpSpPr>
        <p:grpSpPr>
          <a:xfrm>
            <a:off x="5750720" y="2737450"/>
            <a:ext cx="3229661" cy="2643007"/>
            <a:chOff x="1309154" y="3096130"/>
            <a:chExt cx="2097101" cy="2495857"/>
          </a:xfrm>
        </p:grpSpPr>
        <p:sp>
          <p:nvSpPr>
            <p:cNvPr id="54" name="object 17">
              <a:extLst>
                <a:ext uri="{FF2B5EF4-FFF2-40B4-BE49-F238E27FC236}">
                  <a16:creationId xmlns:a16="http://schemas.microsoft.com/office/drawing/2014/main" xmlns="" id="{3AD9E264-D134-406A-904F-1762D46758A4}"/>
                </a:ext>
              </a:extLst>
            </p:cNvPr>
            <p:cNvSpPr/>
            <p:nvPr/>
          </p:nvSpPr>
          <p:spPr>
            <a:xfrm>
              <a:off x="1309154" y="3465200"/>
              <a:ext cx="16513" cy="1409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8">
              <a:extLst>
                <a:ext uri="{FF2B5EF4-FFF2-40B4-BE49-F238E27FC236}">
                  <a16:creationId xmlns:a16="http://schemas.microsoft.com/office/drawing/2014/main" xmlns="" id="{8307D560-07E5-4A6D-8D37-459F827A6C85}"/>
                </a:ext>
              </a:extLst>
            </p:cNvPr>
            <p:cNvSpPr/>
            <p:nvPr/>
          </p:nvSpPr>
          <p:spPr>
            <a:xfrm>
              <a:off x="3038081" y="5216614"/>
              <a:ext cx="368174" cy="37537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9">
              <a:extLst>
                <a:ext uri="{FF2B5EF4-FFF2-40B4-BE49-F238E27FC236}">
                  <a16:creationId xmlns:a16="http://schemas.microsoft.com/office/drawing/2014/main" xmlns="" id="{CAF1E54D-3724-423B-9DEE-14E81049603D}"/>
                </a:ext>
              </a:extLst>
            </p:cNvPr>
            <p:cNvSpPr/>
            <p:nvPr/>
          </p:nvSpPr>
          <p:spPr>
            <a:xfrm>
              <a:off x="2010194" y="5213534"/>
              <a:ext cx="317375" cy="32336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0">
              <a:extLst>
                <a:ext uri="{FF2B5EF4-FFF2-40B4-BE49-F238E27FC236}">
                  <a16:creationId xmlns:a16="http://schemas.microsoft.com/office/drawing/2014/main" xmlns="" id="{5F1FA976-B3B3-4A67-8F03-C45F09FEFB1E}"/>
                </a:ext>
              </a:extLst>
            </p:cNvPr>
            <p:cNvSpPr/>
            <p:nvPr/>
          </p:nvSpPr>
          <p:spPr>
            <a:xfrm>
              <a:off x="2551468" y="5192850"/>
              <a:ext cx="305587" cy="36825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1">
              <a:extLst>
                <a:ext uri="{FF2B5EF4-FFF2-40B4-BE49-F238E27FC236}">
                  <a16:creationId xmlns:a16="http://schemas.microsoft.com/office/drawing/2014/main" xmlns="" id="{3E66C746-67EB-4852-9B02-EA104112B40D}"/>
                </a:ext>
              </a:extLst>
            </p:cNvPr>
            <p:cNvSpPr/>
            <p:nvPr/>
          </p:nvSpPr>
          <p:spPr>
            <a:xfrm>
              <a:off x="3004464" y="3096130"/>
              <a:ext cx="186410" cy="3137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23">
            <a:extLst>
              <a:ext uri="{FF2B5EF4-FFF2-40B4-BE49-F238E27FC236}">
                <a16:creationId xmlns:a16="http://schemas.microsoft.com/office/drawing/2014/main" xmlns="" id="{DB42B425-4D22-414F-9B4D-AC52133F1999}"/>
              </a:ext>
            </a:extLst>
          </p:cNvPr>
          <p:cNvSpPr/>
          <p:nvPr/>
        </p:nvSpPr>
        <p:spPr>
          <a:xfrm>
            <a:off x="9539223" y="1738532"/>
            <a:ext cx="707184" cy="4729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4">
            <a:extLst>
              <a:ext uri="{FF2B5EF4-FFF2-40B4-BE49-F238E27FC236}">
                <a16:creationId xmlns:a16="http://schemas.microsoft.com/office/drawing/2014/main" xmlns="" id="{34EF43C5-E1A7-4E73-9A43-ACEB72906C68}"/>
              </a:ext>
            </a:extLst>
          </p:cNvPr>
          <p:cNvSpPr/>
          <p:nvPr/>
        </p:nvSpPr>
        <p:spPr>
          <a:xfrm>
            <a:off x="8015279" y="1630984"/>
            <a:ext cx="713797" cy="58054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xmlns="" id="{4D6D3DA4-7FF0-4111-8160-C259C89ECF86}"/>
              </a:ext>
            </a:extLst>
          </p:cNvPr>
          <p:cNvSpPr/>
          <p:nvPr/>
        </p:nvSpPr>
        <p:spPr>
          <a:xfrm>
            <a:off x="10377413" y="1678451"/>
            <a:ext cx="713797" cy="5654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xmlns="" id="{D8F3BBDB-81D2-47D1-865F-A1524A013BD5}"/>
              </a:ext>
            </a:extLst>
          </p:cNvPr>
          <p:cNvSpPr/>
          <p:nvPr/>
        </p:nvSpPr>
        <p:spPr>
          <a:xfrm>
            <a:off x="7319140" y="1640752"/>
            <a:ext cx="654086" cy="53055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xmlns="" id="{6F884774-7E1F-40B9-979C-D201F6E8302B}"/>
              </a:ext>
            </a:extLst>
          </p:cNvPr>
          <p:cNvSpPr/>
          <p:nvPr/>
        </p:nvSpPr>
        <p:spPr>
          <a:xfrm>
            <a:off x="6645079" y="1579496"/>
            <a:ext cx="553964" cy="65393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2">
            <a:extLst>
              <a:ext uri="{FF2B5EF4-FFF2-40B4-BE49-F238E27FC236}">
                <a16:creationId xmlns:a16="http://schemas.microsoft.com/office/drawing/2014/main" xmlns="" id="{12F83B28-5891-4362-925B-CEF4476838A7}"/>
              </a:ext>
            </a:extLst>
          </p:cNvPr>
          <p:cNvSpPr/>
          <p:nvPr/>
        </p:nvSpPr>
        <p:spPr>
          <a:xfrm>
            <a:off x="5619383" y="1549834"/>
            <a:ext cx="824848" cy="6705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4C9CDB-56C8-4431-A96E-BE0C5516E3B4}"/>
              </a:ext>
            </a:extLst>
          </p:cNvPr>
          <p:cNvSpPr/>
          <p:nvPr/>
        </p:nvSpPr>
        <p:spPr>
          <a:xfrm>
            <a:off x="6444231" y="970823"/>
            <a:ext cx="3316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3340" algn="ctr">
              <a:lnSpc>
                <a:spcPct val="100000"/>
              </a:lnSpc>
            </a:pPr>
            <a:r>
              <a:rPr lang="en-ID" sz="2800" b="1" spc="195" dirty="0">
                <a:solidFill>
                  <a:srgbClr val="325F22"/>
                </a:solidFill>
                <a:latin typeface="Trebuchet MS"/>
                <a:cs typeface="Trebuchet MS"/>
              </a:rPr>
              <a:t>Dewan</a:t>
            </a:r>
            <a:r>
              <a:rPr lang="en-ID" sz="2800" b="1" spc="40" dirty="0">
                <a:solidFill>
                  <a:srgbClr val="325F22"/>
                </a:solidFill>
                <a:latin typeface="Trebuchet MS"/>
                <a:cs typeface="Trebuchet MS"/>
              </a:rPr>
              <a:t> </a:t>
            </a:r>
            <a:r>
              <a:rPr lang="en-ID" sz="2800" b="1" spc="185" dirty="0" err="1">
                <a:solidFill>
                  <a:srgbClr val="325F22"/>
                </a:solidFill>
                <a:latin typeface="Trebuchet MS"/>
                <a:cs typeface="Trebuchet MS"/>
              </a:rPr>
              <a:t>Pengarah</a:t>
            </a:r>
            <a:endParaRPr lang="en-ID" sz="2800" dirty="0">
              <a:solidFill>
                <a:srgbClr val="325F22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100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-4.81481E-6 L 3.54167E-6 -0.1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22222E-6 L -1.45833E-6 0.1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1.48148E-6 L -1.45833E-6 0.0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95833E-6 -2.22222E-6 L 0.00091 -0.0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8" grpId="0" animBg="1"/>
      <p:bldP spid="13" grpId="0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7"/>
</p:tagLst>
</file>

<file path=ppt/theme/theme1.xml><?xml version="1.0" encoding="utf-8"?>
<a:theme xmlns:a="http://schemas.openxmlformats.org/drawingml/2006/main" name="1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805</Words>
  <Application>Microsoft Office PowerPoint</Application>
  <PresentationFormat>Custom</PresentationFormat>
  <Paragraphs>202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Roboto</vt:lpstr>
      <vt:lpstr>Tw Cen MT</vt:lpstr>
      <vt:lpstr>Segoe Print</vt:lpstr>
      <vt:lpstr>Trebuchet MS</vt:lpstr>
      <vt:lpstr>Times New Roman</vt:lpstr>
      <vt:lpstr>Calibri</vt:lpstr>
      <vt:lpstr>Montserrat</vt:lpstr>
      <vt:lpstr>Calibri Light</vt:lpstr>
      <vt:lpstr>Carlito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Perencanaan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Proses: Rekomendasi → Standar Data dan Draft Metadata → Data dan metadata  final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Yocco Bimarta</dc:creator>
  <cp:lastModifiedBy>user</cp:lastModifiedBy>
  <cp:revision>270</cp:revision>
  <dcterms:created xsi:type="dcterms:W3CDTF">2020-12-21T07:30:06Z</dcterms:created>
  <dcterms:modified xsi:type="dcterms:W3CDTF">2021-06-08T02:00:31Z</dcterms:modified>
</cp:coreProperties>
</file>