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4" r:id="rId7"/>
    <p:sldId id="261" r:id="rId8"/>
    <p:sldId id="262" r:id="rId9"/>
    <p:sldId id="275" r:id="rId10"/>
    <p:sldId id="263" r:id="rId11"/>
    <p:sldId id="264" r:id="rId12"/>
    <p:sldId id="265" r:id="rId13"/>
    <p:sldId id="266" r:id="rId14"/>
    <p:sldId id="268" r:id="rId15"/>
    <p:sldId id="276" r:id="rId16"/>
    <p:sldId id="278" r:id="rId17"/>
    <p:sldId id="277" r:id="rId18"/>
    <p:sldId id="279" r:id="rId19"/>
    <p:sldId id="283" r:id="rId20"/>
    <p:sldId id="267" r:id="rId21"/>
    <p:sldId id="281" r:id="rId22"/>
    <p:sldId id="282" r:id="rId23"/>
    <p:sldId id="270" r:id="rId24"/>
  </p:sldIdLst>
  <p:sldSz cx="18288000" cy="10287000"/>
  <p:notesSz cx="6858000" cy="9144000"/>
  <p:embeddedFontLs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Assistant Regular" panose="020B0604020202020204" charset="-79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702"/>
    <a:srgbClr val="F3F3F3"/>
    <a:srgbClr val="E8400A"/>
    <a:srgbClr val="3D8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8B1351-F078-4553-8397-7060178DBA3A}" type="doc">
      <dgm:prSet loTypeId="urn:microsoft.com/office/officeart/2008/layout/PictureStrips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263446D2-C068-4767-A260-A3295B860A8D}">
      <dgm:prSet phldrT="[Text]" custT="1"/>
      <dgm:spPr/>
      <dgm:t>
        <a:bodyPr/>
        <a:lstStyle/>
        <a:p>
          <a:r>
            <a:rPr lang="en-US" sz="6000" b="1" dirty="0">
              <a:solidFill>
                <a:schemeClr val="bg1"/>
              </a:solidFill>
              <a:latin typeface="Arial Narrow" panose="020B0606020202030204" pitchFamily="34" charset="0"/>
            </a:rPr>
            <a:t>Metadata </a:t>
          </a:r>
          <a:r>
            <a:rPr lang="en-US" sz="6000" b="1" dirty="0" err="1">
              <a:solidFill>
                <a:schemeClr val="bg1"/>
              </a:solidFill>
              <a:latin typeface="Arial Narrow" panose="020B0606020202030204" pitchFamily="34" charset="0"/>
            </a:rPr>
            <a:t>Kegiatan</a:t>
          </a:r>
          <a:endParaRPr lang="en-ID" sz="6000" b="1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19FECEE1-7187-47FF-83AB-928026FE4C60}" type="parTrans" cxnId="{A137D2BC-9789-41BD-BFD3-BD531EAC91A8}">
      <dgm:prSet/>
      <dgm:spPr/>
      <dgm:t>
        <a:bodyPr/>
        <a:lstStyle/>
        <a:p>
          <a:endParaRPr lang="en-ID"/>
        </a:p>
      </dgm:t>
    </dgm:pt>
    <dgm:pt modelId="{38DCAEC5-AB0A-47EA-9F5E-65C629A5B2C3}" type="sibTrans" cxnId="{A137D2BC-9789-41BD-BFD3-BD531EAC91A8}">
      <dgm:prSet/>
      <dgm:spPr/>
      <dgm:t>
        <a:bodyPr/>
        <a:lstStyle/>
        <a:p>
          <a:endParaRPr lang="en-ID"/>
        </a:p>
      </dgm:t>
    </dgm:pt>
    <dgm:pt modelId="{D4129937-F5EF-43C6-B338-42132D306F50}">
      <dgm:prSet phldrT="[Text]" custT="1"/>
      <dgm:spPr/>
      <dgm:t>
        <a:bodyPr/>
        <a:lstStyle/>
        <a:p>
          <a:r>
            <a:rPr lang="en-US" sz="6000" b="1" dirty="0">
              <a:solidFill>
                <a:schemeClr val="bg1"/>
              </a:solidFill>
              <a:latin typeface="Arial Narrow" panose="020B0606020202030204" pitchFamily="34" charset="0"/>
            </a:rPr>
            <a:t>Metadata </a:t>
          </a:r>
          <a:r>
            <a:rPr lang="en-US" sz="6000" b="1" dirty="0" err="1">
              <a:solidFill>
                <a:schemeClr val="bg1"/>
              </a:solidFill>
              <a:latin typeface="Arial Narrow" panose="020B0606020202030204" pitchFamily="34" charset="0"/>
            </a:rPr>
            <a:t>Variabel</a:t>
          </a:r>
          <a:endParaRPr lang="en-ID" sz="6000" b="1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4F2400B9-7CB2-46EE-B8BA-71A0146E715A}" type="parTrans" cxnId="{5750ED14-31DD-4B61-BD96-3340FFE4108B}">
      <dgm:prSet/>
      <dgm:spPr/>
      <dgm:t>
        <a:bodyPr/>
        <a:lstStyle/>
        <a:p>
          <a:endParaRPr lang="en-ID"/>
        </a:p>
      </dgm:t>
    </dgm:pt>
    <dgm:pt modelId="{20C3CFD8-C886-4A7C-9107-3C2ABF7186F1}" type="sibTrans" cxnId="{5750ED14-31DD-4B61-BD96-3340FFE4108B}">
      <dgm:prSet/>
      <dgm:spPr/>
      <dgm:t>
        <a:bodyPr/>
        <a:lstStyle/>
        <a:p>
          <a:endParaRPr lang="en-ID"/>
        </a:p>
      </dgm:t>
    </dgm:pt>
    <dgm:pt modelId="{BB629DBC-2CB3-4784-BA52-6028EE4C2483}">
      <dgm:prSet phldrT="[Text]" custT="1"/>
      <dgm:spPr/>
      <dgm:t>
        <a:bodyPr/>
        <a:lstStyle/>
        <a:p>
          <a:r>
            <a:rPr lang="en-US" sz="6000" b="1" dirty="0">
              <a:solidFill>
                <a:schemeClr val="bg1"/>
              </a:solidFill>
              <a:latin typeface="Arial Narrow" panose="020B0606020202030204" pitchFamily="34" charset="0"/>
            </a:rPr>
            <a:t>Metadata </a:t>
          </a:r>
          <a:r>
            <a:rPr lang="en-US" sz="6000" b="1" dirty="0" err="1">
              <a:solidFill>
                <a:schemeClr val="bg1"/>
              </a:solidFill>
              <a:latin typeface="Arial Narrow" panose="020B0606020202030204" pitchFamily="34" charset="0"/>
            </a:rPr>
            <a:t>Indikator</a:t>
          </a:r>
          <a:endParaRPr lang="en-ID" sz="6000" b="1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29C9F8AB-0EEA-485C-8865-800B3C2DF2A2}" type="parTrans" cxnId="{A8A8229D-7299-4F55-A2A8-0B26ACCCF58C}">
      <dgm:prSet/>
      <dgm:spPr/>
      <dgm:t>
        <a:bodyPr/>
        <a:lstStyle/>
        <a:p>
          <a:endParaRPr lang="en-ID"/>
        </a:p>
      </dgm:t>
    </dgm:pt>
    <dgm:pt modelId="{512DD1CE-5779-43CB-97F7-963C560930C6}" type="sibTrans" cxnId="{A8A8229D-7299-4F55-A2A8-0B26ACCCF58C}">
      <dgm:prSet/>
      <dgm:spPr/>
      <dgm:t>
        <a:bodyPr/>
        <a:lstStyle/>
        <a:p>
          <a:endParaRPr lang="en-ID"/>
        </a:p>
      </dgm:t>
    </dgm:pt>
    <dgm:pt modelId="{26326906-54DA-4653-B54C-4E58B1171840}" type="pres">
      <dgm:prSet presAssocID="{368B1351-F078-4553-8397-7060178DBA3A}" presName="Name0" presStyleCnt="0">
        <dgm:presLayoutVars>
          <dgm:dir/>
          <dgm:resizeHandles val="exact"/>
        </dgm:presLayoutVars>
      </dgm:prSet>
      <dgm:spPr/>
    </dgm:pt>
    <dgm:pt modelId="{777DB6F8-C6C5-4FB9-9843-FDAADE637043}" type="pres">
      <dgm:prSet presAssocID="{263446D2-C068-4767-A260-A3295B860A8D}" presName="composite" presStyleCnt="0"/>
      <dgm:spPr/>
    </dgm:pt>
    <dgm:pt modelId="{337656D1-6E36-4B76-9760-8057E13B2753}" type="pres">
      <dgm:prSet presAssocID="{263446D2-C068-4767-A260-A3295B860A8D}" presName="rect1" presStyleLbl="trAlignAcc1" presStyleIdx="0" presStyleCnt="3" custScaleX="159438">
        <dgm:presLayoutVars>
          <dgm:bulletEnabled val="1"/>
        </dgm:presLayoutVars>
      </dgm:prSet>
      <dgm:spPr/>
    </dgm:pt>
    <dgm:pt modelId="{FC202425-1AA1-47C0-9A7F-168FAD7E1E1A}" type="pres">
      <dgm:prSet presAssocID="{263446D2-C068-4767-A260-A3295B860A8D}" presName="rect2" presStyleLbl="fgImgPlace1" presStyleIdx="0" presStyleCnt="3" custLinFactX="-30292" custLinFactNeighborX="-100000" custLinFactNeighborY="-121"/>
      <dgm:spPr>
        <a:blipFill rotWithShape="1">
          <a:blip xmlns:r="http://schemas.openxmlformats.org/officeDocument/2006/relationships" r:embed="rId1">
            <a:alphaModFix/>
          </a:blip>
          <a:srcRect/>
          <a:stretch>
            <a:fillRect l="-54000" r="-54000"/>
          </a:stretch>
        </a:blipFill>
      </dgm:spPr>
    </dgm:pt>
    <dgm:pt modelId="{C481DB33-2084-4140-BE17-A8B90569B9DD}" type="pres">
      <dgm:prSet presAssocID="{38DCAEC5-AB0A-47EA-9F5E-65C629A5B2C3}" presName="sibTrans" presStyleCnt="0"/>
      <dgm:spPr/>
    </dgm:pt>
    <dgm:pt modelId="{E07E093F-A0AC-4E22-B2D4-B3060046EF60}" type="pres">
      <dgm:prSet presAssocID="{D4129937-F5EF-43C6-B338-42132D306F50}" presName="composite" presStyleCnt="0"/>
      <dgm:spPr/>
    </dgm:pt>
    <dgm:pt modelId="{431CC953-D997-4B1D-8921-186EFDB4AE22}" type="pres">
      <dgm:prSet presAssocID="{D4129937-F5EF-43C6-B338-42132D306F50}" presName="rect1" presStyleLbl="trAlignAcc1" presStyleIdx="1" presStyleCnt="3" custScaleX="159438">
        <dgm:presLayoutVars>
          <dgm:bulletEnabled val="1"/>
        </dgm:presLayoutVars>
      </dgm:prSet>
      <dgm:spPr/>
    </dgm:pt>
    <dgm:pt modelId="{308F54A9-58D7-4C1B-BFB8-6BF1D555265B}" type="pres">
      <dgm:prSet presAssocID="{D4129937-F5EF-43C6-B338-42132D306F50}" presName="rect2" presStyleLbl="fgImgPlace1" presStyleIdx="1" presStyleCnt="3" custLinFactX="-30292" custLinFactNeighborX="-100000" custLinFactNeighborY="1335"/>
      <dgm:spPr>
        <a:blipFill rotWithShape="1">
          <a:blip xmlns:r="http://schemas.openxmlformats.org/officeDocument/2006/relationships" r:embed="rId2">
            <a:alphaModFix/>
          </a:blip>
          <a:srcRect/>
          <a:stretch>
            <a:fillRect l="-54000" r="-54000"/>
          </a:stretch>
        </a:blipFill>
      </dgm:spPr>
    </dgm:pt>
    <dgm:pt modelId="{59D87B51-6D2A-40E6-A824-83787A785D57}" type="pres">
      <dgm:prSet presAssocID="{20C3CFD8-C886-4A7C-9107-3C2ABF7186F1}" presName="sibTrans" presStyleCnt="0"/>
      <dgm:spPr/>
    </dgm:pt>
    <dgm:pt modelId="{4AF9F2E2-39D4-48B0-AC9F-AAAFF829A670}" type="pres">
      <dgm:prSet presAssocID="{BB629DBC-2CB3-4784-BA52-6028EE4C2483}" presName="composite" presStyleCnt="0"/>
      <dgm:spPr/>
    </dgm:pt>
    <dgm:pt modelId="{C61694B6-4E31-4C02-A2FE-1A4D359D705F}" type="pres">
      <dgm:prSet presAssocID="{BB629DBC-2CB3-4784-BA52-6028EE4C2483}" presName="rect1" presStyleLbl="trAlignAcc1" presStyleIdx="2" presStyleCnt="3" custScaleX="159545">
        <dgm:presLayoutVars>
          <dgm:bulletEnabled val="1"/>
        </dgm:presLayoutVars>
      </dgm:prSet>
      <dgm:spPr/>
    </dgm:pt>
    <dgm:pt modelId="{6765C1A0-8E04-40CB-AB20-7BBDA5B7EF2A}" type="pres">
      <dgm:prSet presAssocID="{BB629DBC-2CB3-4784-BA52-6028EE4C2483}" presName="rect2" presStyleLbl="fgImgPlace1" presStyleIdx="2" presStyleCnt="3" custLinFactX="-30292" custLinFactNeighborX="-100000" custLinFactNeighborY="2967"/>
      <dgm:spPr>
        <a:blipFill rotWithShape="1">
          <a:blip xmlns:r="http://schemas.openxmlformats.org/officeDocument/2006/relationships" r:embed="rId3"/>
          <a:srcRect/>
          <a:stretch>
            <a:fillRect l="-53000" r="-53000"/>
          </a:stretch>
        </a:blipFill>
      </dgm:spPr>
    </dgm:pt>
  </dgm:ptLst>
  <dgm:cxnLst>
    <dgm:cxn modelId="{5750ED14-31DD-4B61-BD96-3340FFE4108B}" srcId="{368B1351-F078-4553-8397-7060178DBA3A}" destId="{D4129937-F5EF-43C6-B338-42132D306F50}" srcOrd="1" destOrd="0" parTransId="{4F2400B9-7CB2-46EE-B8BA-71A0146E715A}" sibTransId="{20C3CFD8-C886-4A7C-9107-3C2ABF7186F1}"/>
    <dgm:cxn modelId="{8EBA9038-891C-47E9-B4E0-F6E8A553FEC6}" type="presOf" srcId="{368B1351-F078-4553-8397-7060178DBA3A}" destId="{26326906-54DA-4653-B54C-4E58B1171840}" srcOrd="0" destOrd="0" presId="urn:microsoft.com/office/officeart/2008/layout/PictureStrips"/>
    <dgm:cxn modelId="{A8A8229D-7299-4F55-A2A8-0B26ACCCF58C}" srcId="{368B1351-F078-4553-8397-7060178DBA3A}" destId="{BB629DBC-2CB3-4784-BA52-6028EE4C2483}" srcOrd="2" destOrd="0" parTransId="{29C9F8AB-0EEA-485C-8865-800B3C2DF2A2}" sibTransId="{512DD1CE-5779-43CB-97F7-963C560930C6}"/>
    <dgm:cxn modelId="{A137D2BC-9789-41BD-BFD3-BD531EAC91A8}" srcId="{368B1351-F078-4553-8397-7060178DBA3A}" destId="{263446D2-C068-4767-A260-A3295B860A8D}" srcOrd="0" destOrd="0" parTransId="{19FECEE1-7187-47FF-83AB-928026FE4C60}" sibTransId="{38DCAEC5-AB0A-47EA-9F5E-65C629A5B2C3}"/>
    <dgm:cxn modelId="{49ECE1D3-CF49-4442-8904-A58A4B1BB500}" type="presOf" srcId="{263446D2-C068-4767-A260-A3295B860A8D}" destId="{337656D1-6E36-4B76-9760-8057E13B2753}" srcOrd="0" destOrd="0" presId="urn:microsoft.com/office/officeart/2008/layout/PictureStrips"/>
    <dgm:cxn modelId="{56BCDAF2-9E29-4366-A8D2-96EB590FAC45}" type="presOf" srcId="{D4129937-F5EF-43C6-B338-42132D306F50}" destId="{431CC953-D997-4B1D-8921-186EFDB4AE22}" srcOrd="0" destOrd="0" presId="urn:microsoft.com/office/officeart/2008/layout/PictureStrips"/>
    <dgm:cxn modelId="{8683D6F8-338E-4D4C-A27E-D7A21372BE17}" type="presOf" srcId="{BB629DBC-2CB3-4784-BA52-6028EE4C2483}" destId="{C61694B6-4E31-4C02-A2FE-1A4D359D705F}" srcOrd="0" destOrd="0" presId="urn:microsoft.com/office/officeart/2008/layout/PictureStrips"/>
    <dgm:cxn modelId="{27D5D534-8854-42B7-8782-5A8103F0C8EB}" type="presParOf" srcId="{26326906-54DA-4653-B54C-4E58B1171840}" destId="{777DB6F8-C6C5-4FB9-9843-FDAADE637043}" srcOrd="0" destOrd="0" presId="urn:microsoft.com/office/officeart/2008/layout/PictureStrips"/>
    <dgm:cxn modelId="{B1AC27CD-8D41-4591-BA92-6900AF4F433A}" type="presParOf" srcId="{777DB6F8-C6C5-4FB9-9843-FDAADE637043}" destId="{337656D1-6E36-4B76-9760-8057E13B2753}" srcOrd="0" destOrd="0" presId="urn:microsoft.com/office/officeart/2008/layout/PictureStrips"/>
    <dgm:cxn modelId="{E9867B29-5D90-420A-8A8A-03FFFC56CD15}" type="presParOf" srcId="{777DB6F8-C6C5-4FB9-9843-FDAADE637043}" destId="{FC202425-1AA1-47C0-9A7F-168FAD7E1E1A}" srcOrd="1" destOrd="0" presId="urn:microsoft.com/office/officeart/2008/layout/PictureStrips"/>
    <dgm:cxn modelId="{336E16D3-8517-4393-90E2-2380AEC8448C}" type="presParOf" srcId="{26326906-54DA-4653-B54C-4E58B1171840}" destId="{C481DB33-2084-4140-BE17-A8B90569B9DD}" srcOrd="1" destOrd="0" presId="urn:microsoft.com/office/officeart/2008/layout/PictureStrips"/>
    <dgm:cxn modelId="{B4647E83-FA70-4626-B726-70ACD9BDAE11}" type="presParOf" srcId="{26326906-54DA-4653-B54C-4E58B1171840}" destId="{E07E093F-A0AC-4E22-B2D4-B3060046EF60}" srcOrd="2" destOrd="0" presId="urn:microsoft.com/office/officeart/2008/layout/PictureStrips"/>
    <dgm:cxn modelId="{5F83934B-E1D2-444B-BE37-4BC43CDB45E9}" type="presParOf" srcId="{E07E093F-A0AC-4E22-B2D4-B3060046EF60}" destId="{431CC953-D997-4B1D-8921-186EFDB4AE22}" srcOrd="0" destOrd="0" presId="urn:microsoft.com/office/officeart/2008/layout/PictureStrips"/>
    <dgm:cxn modelId="{7977F092-B0F5-4CB6-B11C-BB7DC2A1B3AD}" type="presParOf" srcId="{E07E093F-A0AC-4E22-B2D4-B3060046EF60}" destId="{308F54A9-58D7-4C1B-BFB8-6BF1D555265B}" srcOrd="1" destOrd="0" presId="urn:microsoft.com/office/officeart/2008/layout/PictureStrips"/>
    <dgm:cxn modelId="{B24529D5-E38E-4DD2-84FF-0854DFEF1387}" type="presParOf" srcId="{26326906-54DA-4653-B54C-4E58B1171840}" destId="{59D87B51-6D2A-40E6-A824-83787A785D57}" srcOrd="3" destOrd="0" presId="urn:microsoft.com/office/officeart/2008/layout/PictureStrips"/>
    <dgm:cxn modelId="{FD076C94-5C6A-43DF-ACD0-C5183A518175}" type="presParOf" srcId="{26326906-54DA-4653-B54C-4E58B1171840}" destId="{4AF9F2E2-39D4-48B0-AC9F-AAAFF829A670}" srcOrd="4" destOrd="0" presId="urn:microsoft.com/office/officeart/2008/layout/PictureStrips"/>
    <dgm:cxn modelId="{27425FE4-D2C5-46DC-A962-3807C0A285DC}" type="presParOf" srcId="{4AF9F2E2-39D4-48B0-AC9F-AAAFF829A670}" destId="{C61694B6-4E31-4C02-A2FE-1A4D359D705F}" srcOrd="0" destOrd="0" presId="urn:microsoft.com/office/officeart/2008/layout/PictureStrips"/>
    <dgm:cxn modelId="{D6B3E012-8979-4314-AECF-B9927F298AAF}" type="presParOf" srcId="{4AF9F2E2-39D4-48B0-AC9F-AAAFF829A670}" destId="{6765C1A0-8E04-40CB-AB20-7BBDA5B7EF2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3A15AA-DB36-4AFA-9D6B-93EEAB83C090}" type="doc">
      <dgm:prSet loTypeId="urn:microsoft.com/office/officeart/2008/layout/AlternatingHexagons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ID"/>
        </a:p>
      </dgm:t>
    </dgm:pt>
    <dgm:pt modelId="{3F4D19F5-161A-44FA-BF3F-5C1D813FE81B}">
      <dgm:prSet phldrT="[Text]" custT="1"/>
      <dgm:spPr/>
      <dgm:t>
        <a:bodyPr/>
        <a:lstStyle/>
        <a:p>
          <a:r>
            <a:rPr lang="en-US" sz="2400" dirty="0" err="1">
              <a:latin typeface="Century Gothic" panose="020B0502020202020204" pitchFamily="34" charset="0"/>
            </a:rPr>
            <a:t>Tujuan</a:t>
          </a:r>
          <a:r>
            <a:rPr lang="en-US" sz="2400" dirty="0">
              <a:latin typeface="Century Gothic" panose="020B0502020202020204" pitchFamily="34" charset="0"/>
            </a:rPr>
            <a:t> </a:t>
          </a:r>
          <a:r>
            <a:rPr lang="en-US" sz="2400" dirty="0" err="1">
              <a:latin typeface="Century Gothic" panose="020B0502020202020204" pitchFamily="34" charset="0"/>
            </a:rPr>
            <a:t>penyelenggaraan</a:t>
          </a:r>
          <a:endParaRPr lang="en-ID" sz="2400" dirty="0">
            <a:latin typeface="Century Gothic" panose="020B0502020202020204" pitchFamily="34" charset="0"/>
          </a:endParaRPr>
        </a:p>
      </dgm:t>
    </dgm:pt>
    <dgm:pt modelId="{335086AF-D0BF-4624-9F3B-BB5C2B8AC5DD}" type="parTrans" cxnId="{50E5A340-F0E6-4B1C-9B03-40CB95B692D7}">
      <dgm:prSet/>
      <dgm:spPr/>
      <dgm:t>
        <a:bodyPr/>
        <a:lstStyle/>
        <a:p>
          <a:endParaRPr lang="en-ID"/>
        </a:p>
      </dgm:t>
    </dgm:pt>
    <dgm:pt modelId="{C407F940-0428-4337-94E7-66B80CBB2F62}" type="sibTrans" cxnId="{50E5A340-F0E6-4B1C-9B03-40CB95B692D7}">
      <dgm:prSet/>
      <dgm:spPr/>
      <dgm:t>
        <a:bodyPr/>
        <a:lstStyle/>
        <a:p>
          <a:endParaRPr lang="en-ID"/>
        </a:p>
      </dgm:t>
    </dgm:pt>
    <dgm:pt modelId="{0096372A-9FB3-4805-AD99-614AB40BC5CE}">
      <dgm:prSet phldrT="[Text]"/>
      <dgm:spPr/>
      <dgm:t>
        <a:bodyPr/>
        <a:lstStyle/>
        <a:p>
          <a:r>
            <a:rPr lang="en-US" dirty="0" err="1">
              <a:latin typeface="Century Gothic" panose="020B0502020202020204" pitchFamily="34" charset="0"/>
            </a:rPr>
            <a:t>Variabel</a:t>
          </a:r>
          <a:r>
            <a:rPr lang="en-US" dirty="0">
              <a:latin typeface="Century Gothic" panose="020B0502020202020204" pitchFamily="34" charset="0"/>
            </a:rPr>
            <a:t> dan </a:t>
          </a:r>
          <a:r>
            <a:rPr lang="en-US" dirty="0" err="1">
              <a:latin typeface="Century Gothic" panose="020B0502020202020204" pitchFamily="34" charset="0"/>
            </a:rPr>
            <a:t>indikator</a:t>
          </a:r>
          <a:r>
            <a:rPr lang="en-US" dirty="0">
              <a:latin typeface="Century Gothic" panose="020B0502020202020204" pitchFamily="34" charset="0"/>
            </a:rPr>
            <a:t> yang </a:t>
          </a:r>
          <a:r>
            <a:rPr lang="en-US" dirty="0" err="1">
              <a:latin typeface="Century Gothic" panose="020B0502020202020204" pitchFamily="34" charset="0"/>
            </a:rPr>
            <a:t>dihasilkan</a:t>
          </a:r>
          <a:endParaRPr lang="en-ID" dirty="0">
            <a:latin typeface="Century Gothic" panose="020B0502020202020204" pitchFamily="34" charset="0"/>
          </a:endParaRPr>
        </a:p>
      </dgm:t>
    </dgm:pt>
    <dgm:pt modelId="{5DE2C376-2B49-47F3-8985-7F879226BAEC}" type="parTrans" cxnId="{7780153E-6087-489C-87FA-AEC80771F259}">
      <dgm:prSet/>
      <dgm:spPr/>
      <dgm:t>
        <a:bodyPr/>
        <a:lstStyle/>
        <a:p>
          <a:endParaRPr lang="en-ID"/>
        </a:p>
      </dgm:t>
    </dgm:pt>
    <dgm:pt modelId="{41CF3998-54E4-43F1-A48A-74EA71A47B48}" type="sibTrans" cxnId="{7780153E-6087-489C-87FA-AEC80771F259}">
      <dgm:prSet/>
      <dgm:spPr/>
      <dgm:t>
        <a:bodyPr/>
        <a:lstStyle/>
        <a:p>
          <a:endParaRPr lang="en-ID"/>
        </a:p>
      </dgm:t>
    </dgm:pt>
    <dgm:pt modelId="{652B04D1-5A85-4FBD-8BD2-79BE8D1B4781}">
      <dgm:prSet phldrT="[Text]" phldr="1"/>
      <dgm:spPr/>
      <dgm:t>
        <a:bodyPr/>
        <a:lstStyle/>
        <a:p>
          <a:endParaRPr lang="en-ID" dirty="0"/>
        </a:p>
      </dgm:t>
    </dgm:pt>
    <dgm:pt modelId="{E4CCB497-A219-4D9E-8AA6-CEFDD487CA74}" type="sibTrans" cxnId="{4D930B33-EADA-4C0B-B91B-B47988F6E262}">
      <dgm:prSet/>
      <dgm:spPr/>
      <dgm:t>
        <a:bodyPr/>
        <a:lstStyle/>
        <a:p>
          <a:endParaRPr lang="en-ID"/>
        </a:p>
      </dgm:t>
    </dgm:pt>
    <dgm:pt modelId="{5927EBF4-5AD6-44D5-A763-DAD561EA5201}" type="parTrans" cxnId="{4D930B33-EADA-4C0B-B91B-B47988F6E262}">
      <dgm:prSet/>
      <dgm:spPr/>
      <dgm:t>
        <a:bodyPr/>
        <a:lstStyle/>
        <a:p>
          <a:endParaRPr lang="en-ID"/>
        </a:p>
      </dgm:t>
    </dgm:pt>
    <dgm:pt modelId="{7A6EA40A-9887-45FB-8820-939FA4ACC086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Unit </a:t>
          </a:r>
          <a:r>
            <a:rPr lang="en-US" dirty="0" err="1">
              <a:latin typeface="Century Gothic" panose="020B0502020202020204" pitchFamily="34" charset="0"/>
            </a:rPr>
            <a:t>observasi</a:t>
          </a:r>
          <a:r>
            <a:rPr lang="en-US" dirty="0">
              <a:latin typeface="Century Gothic" panose="020B0502020202020204" pitchFamily="34" charset="0"/>
            </a:rPr>
            <a:t> dan unit </a:t>
          </a:r>
          <a:r>
            <a:rPr lang="en-US" dirty="0" err="1">
              <a:latin typeface="Century Gothic" panose="020B0502020202020204" pitchFamily="34" charset="0"/>
            </a:rPr>
            <a:t>analisis</a:t>
          </a:r>
          <a:endParaRPr lang="en-ID" dirty="0">
            <a:latin typeface="Century Gothic" panose="020B0502020202020204" pitchFamily="34" charset="0"/>
          </a:endParaRPr>
        </a:p>
      </dgm:t>
    </dgm:pt>
    <dgm:pt modelId="{49E059EA-E8F9-4C88-9677-4D3F1184B4E0}" type="sibTrans" cxnId="{C0ED26F5-E391-4227-B2E6-A6E66E57C58C}">
      <dgm:prSet/>
      <dgm:spPr/>
      <dgm:t>
        <a:bodyPr/>
        <a:lstStyle/>
        <a:p>
          <a:endParaRPr lang="en-ID"/>
        </a:p>
      </dgm:t>
    </dgm:pt>
    <dgm:pt modelId="{6B82A0B3-167D-42E8-A0D5-22B4EADCAC4E}" type="parTrans" cxnId="{C0ED26F5-E391-4227-B2E6-A6E66E57C58C}">
      <dgm:prSet/>
      <dgm:spPr/>
      <dgm:t>
        <a:bodyPr/>
        <a:lstStyle/>
        <a:p>
          <a:endParaRPr lang="en-ID"/>
        </a:p>
      </dgm:t>
    </dgm:pt>
    <dgm:pt modelId="{31200CBD-0455-49F6-9ECF-49251EE576C3}" type="pres">
      <dgm:prSet presAssocID="{863A15AA-DB36-4AFA-9D6B-93EEAB83C090}" presName="Name0" presStyleCnt="0">
        <dgm:presLayoutVars>
          <dgm:chMax/>
          <dgm:chPref/>
          <dgm:dir/>
          <dgm:animLvl val="lvl"/>
        </dgm:presLayoutVars>
      </dgm:prSet>
      <dgm:spPr/>
    </dgm:pt>
    <dgm:pt modelId="{EF7DD352-2610-4CA0-988C-5A35D2D2256F}" type="pres">
      <dgm:prSet presAssocID="{3F4D19F5-161A-44FA-BF3F-5C1D813FE81B}" presName="composite" presStyleCnt="0"/>
      <dgm:spPr/>
    </dgm:pt>
    <dgm:pt modelId="{D6D55B84-71E0-4000-83FD-7120697B69AB}" type="pres">
      <dgm:prSet presAssocID="{3F4D19F5-161A-44FA-BF3F-5C1D813FE81B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9220EC46-BBE3-46AC-BC59-7B77AE18F6CD}" type="pres">
      <dgm:prSet presAssocID="{3F4D19F5-161A-44FA-BF3F-5C1D813FE81B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CB5F005-FE85-4B13-8491-1CD2553F569A}" type="pres">
      <dgm:prSet presAssocID="{3F4D19F5-161A-44FA-BF3F-5C1D813FE81B}" presName="BalanceSpacing" presStyleCnt="0"/>
      <dgm:spPr/>
    </dgm:pt>
    <dgm:pt modelId="{321A8F66-C540-4FF4-821B-46446CD3469D}" type="pres">
      <dgm:prSet presAssocID="{3F4D19F5-161A-44FA-BF3F-5C1D813FE81B}" presName="BalanceSpacing1" presStyleCnt="0"/>
      <dgm:spPr/>
    </dgm:pt>
    <dgm:pt modelId="{CCB57980-503B-4363-9E02-35E2F4447E2A}" type="pres">
      <dgm:prSet presAssocID="{C407F940-0428-4337-94E7-66B80CBB2F62}" presName="Accent1Text" presStyleLbl="node1" presStyleIdx="1" presStyleCnt="6"/>
      <dgm:spPr/>
    </dgm:pt>
    <dgm:pt modelId="{48006A90-A65A-4801-A5F3-D322EC1570A6}" type="pres">
      <dgm:prSet presAssocID="{C407F940-0428-4337-94E7-66B80CBB2F62}" presName="spaceBetweenRectangles" presStyleCnt="0"/>
      <dgm:spPr/>
    </dgm:pt>
    <dgm:pt modelId="{B2492177-A098-43F6-AA56-0A6EC3A0523E}" type="pres">
      <dgm:prSet presAssocID="{7A6EA40A-9887-45FB-8820-939FA4ACC086}" presName="composite" presStyleCnt="0"/>
      <dgm:spPr/>
    </dgm:pt>
    <dgm:pt modelId="{F8215EAC-5285-4030-94E0-8AEA7E9FD8DA}" type="pres">
      <dgm:prSet presAssocID="{7A6EA40A-9887-45FB-8820-939FA4ACC086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ACBE8D11-960C-4AFE-B788-DAF49BA6AFBF}" type="pres">
      <dgm:prSet presAssocID="{7A6EA40A-9887-45FB-8820-939FA4ACC08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07C3A0CB-03E5-40E2-8694-021E964597B2}" type="pres">
      <dgm:prSet presAssocID="{7A6EA40A-9887-45FB-8820-939FA4ACC086}" presName="BalanceSpacing" presStyleCnt="0"/>
      <dgm:spPr/>
    </dgm:pt>
    <dgm:pt modelId="{363F283C-BD89-46D9-8ED8-8050D142D84E}" type="pres">
      <dgm:prSet presAssocID="{7A6EA40A-9887-45FB-8820-939FA4ACC086}" presName="BalanceSpacing1" presStyleCnt="0"/>
      <dgm:spPr/>
    </dgm:pt>
    <dgm:pt modelId="{9128C996-78DE-4A65-A319-D2072339285E}" type="pres">
      <dgm:prSet presAssocID="{49E059EA-E8F9-4C88-9677-4D3F1184B4E0}" presName="Accent1Text" presStyleLbl="node1" presStyleIdx="3" presStyleCnt="6"/>
      <dgm:spPr/>
    </dgm:pt>
    <dgm:pt modelId="{AC084EAD-2ACE-450A-B78E-C9A29791A7CC}" type="pres">
      <dgm:prSet presAssocID="{49E059EA-E8F9-4C88-9677-4D3F1184B4E0}" presName="spaceBetweenRectangles" presStyleCnt="0"/>
      <dgm:spPr/>
    </dgm:pt>
    <dgm:pt modelId="{D60CEC88-3C92-4FF7-B959-4ACB3231838A}" type="pres">
      <dgm:prSet presAssocID="{0096372A-9FB3-4805-AD99-614AB40BC5CE}" presName="composite" presStyleCnt="0"/>
      <dgm:spPr/>
    </dgm:pt>
    <dgm:pt modelId="{2482165C-692D-4271-A1CA-3333037BFECA}" type="pres">
      <dgm:prSet presAssocID="{0096372A-9FB3-4805-AD99-614AB40BC5C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04F50098-42AD-4213-ADF9-DC84EF92C068}" type="pres">
      <dgm:prSet presAssocID="{0096372A-9FB3-4805-AD99-614AB40BC5C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E00064CC-6C96-422E-90B7-8B0107FB1E2F}" type="pres">
      <dgm:prSet presAssocID="{0096372A-9FB3-4805-AD99-614AB40BC5CE}" presName="BalanceSpacing" presStyleCnt="0"/>
      <dgm:spPr/>
    </dgm:pt>
    <dgm:pt modelId="{0965EA62-FA18-495C-B48F-919A3A1E896F}" type="pres">
      <dgm:prSet presAssocID="{0096372A-9FB3-4805-AD99-614AB40BC5CE}" presName="BalanceSpacing1" presStyleCnt="0"/>
      <dgm:spPr/>
    </dgm:pt>
    <dgm:pt modelId="{5266B3BF-363E-49A6-862A-9B4F7DD4D674}" type="pres">
      <dgm:prSet presAssocID="{41CF3998-54E4-43F1-A48A-74EA71A47B48}" presName="Accent1Text" presStyleLbl="node1" presStyleIdx="5" presStyleCnt="6"/>
      <dgm:spPr/>
    </dgm:pt>
  </dgm:ptLst>
  <dgm:cxnLst>
    <dgm:cxn modelId="{0341EF1E-E93A-44E0-A7BB-BF59BF46D31A}" type="presOf" srcId="{863A15AA-DB36-4AFA-9D6B-93EEAB83C090}" destId="{31200CBD-0455-49F6-9ECF-49251EE576C3}" srcOrd="0" destOrd="0" presId="urn:microsoft.com/office/officeart/2008/layout/AlternatingHexagons"/>
    <dgm:cxn modelId="{4D930B33-EADA-4C0B-B91B-B47988F6E262}" srcId="{7A6EA40A-9887-45FB-8820-939FA4ACC086}" destId="{652B04D1-5A85-4FBD-8BD2-79BE8D1B4781}" srcOrd="0" destOrd="0" parTransId="{5927EBF4-5AD6-44D5-A763-DAD561EA5201}" sibTransId="{E4CCB497-A219-4D9E-8AA6-CEFDD487CA74}"/>
    <dgm:cxn modelId="{1ABCD43D-0185-4B15-86C7-819B4B1D1CFC}" type="presOf" srcId="{7A6EA40A-9887-45FB-8820-939FA4ACC086}" destId="{F8215EAC-5285-4030-94E0-8AEA7E9FD8DA}" srcOrd="0" destOrd="0" presId="urn:microsoft.com/office/officeart/2008/layout/AlternatingHexagons"/>
    <dgm:cxn modelId="{7780153E-6087-489C-87FA-AEC80771F259}" srcId="{863A15AA-DB36-4AFA-9D6B-93EEAB83C090}" destId="{0096372A-9FB3-4805-AD99-614AB40BC5CE}" srcOrd="2" destOrd="0" parTransId="{5DE2C376-2B49-47F3-8985-7F879226BAEC}" sibTransId="{41CF3998-54E4-43F1-A48A-74EA71A47B48}"/>
    <dgm:cxn modelId="{50E5A340-F0E6-4B1C-9B03-40CB95B692D7}" srcId="{863A15AA-DB36-4AFA-9D6B-93EEAB83C090}" destId="{3F4D19F5-161A-44FA-BF3F-5C1D813FE81B}" srcOrd="0" destOrd="0" parTransId="{335086AF-D0BF-4624-9F3B-BB5C2B8AC5DD}" sibTransId="{C407F940-0428-4337-94E7-66B80CBB2F62}"/>
    <dgm:cxn modelId="{193DBF5E-ADB7-4F1E-96B2-586DE3D192CA}" type="presOf" srcId="{0096372A-9FB3-4805-AD99-614AB40BC5CE}" destId="{2482165C-692D-4271-A1CA-3333037BFECA}" srcOrd="0" destOrd="0" presId="urn:microsoft.com/office/officeart/2008/layout/AlternatingHexagons"/>
    <dgm:cxn modelId="{4A38EC73-B622-49FC-A716-F149C9CD98D4}" type="presOf" srcId="{41CF3998-54E4-43F1-A48A-74EA71A47B48}" destId="{5266B3BF-363E-49A6-862A-9B4F7DD4D674}" srcOrd="0" destOrd="0" presId="urn:microsoft.com/office/officeart/2008/layout/AlternatingHexagons"/>
    <dgm:cxn modelId="{A97C0558-6474-4527-A4B4-DC7DD335E5A2}" type="presOf" srcId="{C407F940-0428-4337-94E7-66B80CBB2F62}" destId="{CCB57980-503B-4363-9E02-35E2F4447E2A}" srcOrd="0" destOrd="0" presId="urn:microsoft.com/office/officeart/2008/layout/AlternatingHexagons"/>
    <dgm:cxn modelId="{48C5ECCC-ACDB-494E-A51D-CAEE0B03F0A0}" type="presOf" srcId="{49E059EA-E8F9-4C88-9677-4D3F1184B4E0}" destId="{9128C996-78DE-4A65-A319-D2072339285E}" srcOrd="0" destOrd="0" presId="urn:microsoft.com/office/officeart/2008/layout/AlternatingHexagons"/>
    <dgm:cxn modelId="{B82E23D9-0B1F-45F8-989D-0C2687950875}" type="presOf" srcId="{3F4D19F5-161A-44FA-BF3F-5C1D813FE81B}" destId="{D6D55B84-71E0-4000-83FD-7120697B69AB}" srcOrd="0" destOrd="0" presId="urn:microsoft.com/office/officeart/2008/layout/AlternatingHexagons"/>
    <dgm:cxn modelId="{FC35E9E7-0829-42DE-A25E-E443EEB19EA7}" type="presOf" srcId="{652B04D1-5A85-4FBD-8BD2-79BE8D1B4781}" destId="{ACBE8D11-960C-4AFE-B788-DAF49BA6AFBF}" srcOrd="0" destOrd="0" presId="urn:microsoft.com/office/officeart/2008/layout/AlternatingHexagons"/>
    <dgm:cxn modelId="{C0ED26F5-E391-4227-B2E6-A6E66E57C58C}" srcId="{863A15AA-DB36-4AFA-9D6B-93EEAB83C090}" destId="{7A6EA40A-9887-45FB-8820-939FA4ACC086}" srcOrd="1" destOrd="0" parTransId="{6B82A0B3-167D-42E8-A0D5-22B4EADCAC4E}" sibTransId="{49E059EA-E8F9-4C88-9677-4D3F1184B4E0}"/>
    <dgm:cxn modelId="{24A79F91-1E94-4F22-AF53-BE870D9A45B6}" type="presParOf" srcId="{31200CBD-0455-49F6-9ECF-49251EE576C3}" destId="{EF7DD352-2610-4CA0-988C-5A35D2D2256F}" srcOrd="0" destOrd="0" presId="urn:microsoft.com/office/officeart/2008/layout/AlternatingHexagons"/>
    <dgm:cxn modelId="{5FE36747-97B5-49B7-9B1A-865032DF6E28}" type="presParOf" srcId="{EF7DD352-2610-4CA0-988C-5A35D2D2256F}" destId="{D6D55B84-71E0-4000-83FD-7120697B69AB}" srcOrd="0" destOrd="0" presId="urn:microsoft.com/office/officeart/2008/layout/AlternatingHexagons"/>
    <dgm:cxn modelId="{549BFFC6-49C4-4C2C-85F6-219F3AF910AD}" type="presParOf" srcId="{EF7DD352-2610-4CA0-988C-5A35D2D2256F}" destId="{9220EC46-BBE3-46AC-BC59-7B77AE18F6CD}" srcOrd="1" destOrd="0" presId="urn:microsoft.com/office/officeart/2008/layout/AlternatingHexagons"/>
    <dgm:cxn modelId="{70D102EC-AAD3-4E53-AE4E-2DA90C4A64AE}" type="presParOf" srcId="{EF7DD352-2610-4CA0-988C-5A35D2D2256F}" destId="{BCB5F005-FE85-4B13-8491-1CD2553F569A}" srcOrd="2" destOrd="0" presId="urn:microsoft.com/office/officeart/2008/layout/AlternatingHexagons"/>
    <dgm:cxn modelId="{466D69E2-C87D-4B33-860B-E46848EBF6EB}" type="presParOf" srcId="{EF7DD352-2610-4CA0-988C-5A35D2D2256F}" destId="{321A8F66-C540-4FF4-821B-46446CD3469D}" srcOrd="3" destOrd="0" presId="urn:microsoft.com/office/officeart/2008/layout/AlternatingHexagons"/>
    <dgm:cxn modelId="{B72ED284-4E8C-4FAD-8D7A-EDDD34AE03AD}" type="presParOf" srcId="{EF7DD352-2610-4CA0-988C-5A35D2D2256F}" destId="{CCB57980-503B-4363-9E02-35E2F4447E2A}" srcOrd="4" destOrd="0" presId="urn:microsoft.com/office/officeart/2008/layout/AlternatingHexagons"/>
    <dgm:cxn modelId="{BBE6FC49-C90C-4ACC-85F4-00F927B0A0B3}" type="presParOf" srcId="{31200CBD-0455-49F6-9ECF-49251EE576C3}" destId="{48006A90-A65A-4801-A5F3-D322EC1570A6}" srcOrd="1" destOrd="0" presId="urn:microsoft.com/office/officeart/2008/layout/AlternatingHexagons"/>
    <dgm:cxn modelId="{DADD739C-3B93-4112-B525-93E9025442D5}" type="presParOf" srcId="{31200CBD-0455-49F6-9ECF-49251EE576C3}" destId="{B2492177-A098-43F6-AA56-0A6EC3A0523E}" srcOrd="2" destOrd="0" presId="urn:microsoft.com/office/officeart/2008/layout/AlternatingHexagons"/>
    <dgm:cxn modelId="{DAF04642-D814-43DA-A3D3-43E85799A88D}" type="presParOf" srcId="{B2492177-A098-43F6-AA56-0A6EC3A0523E}" destId="{F8215EAC-5285-4030-94E0-8AEA7E9FD8DA}" srcOrd="0" destOrd="0" presId="urn:microsoft.com/office/officeart/2008/layout/AlternatingHexagons"/>
    <dgm:cxn modelId="{4A6371F5-F59A-43BF-A665-6758216E4D3A}" type="presParOf" srcId="{B2492177-A098-43F6-AA56-0A6EC3A0523E}" destId="{ACBE8D11-960C-4AFE-B788-DAF49BA6AFBF}" srcOrd="1" destOrd="0" presId="urn:microsoft.com/office/officeart/2008/layout/AlternatingHexagons"/>
    <dgm:cxn modelId="{A6860D77-4C9E-4F45-AEEF-5C0982AE4A6D}" type="presParOf" srcId="{B2492177-A098-43F6-AA56-0A6EC3A0523E}" destId="{07C3A0CB-03E5-40E2-8694-021E964597B2}" srcOrd="2" destOrd="0" presId="urn:microsoft.com/office/officeart/2008/layout/AlternatingHexagons"/>
    <dgm:cxn modelId="{4828CC7F-0674-4804-AAF2-77B1F96C3365}" type="presParOf" srcId="{B2492177-A098-43F6-AA56-0A6EC3A0523E}" destId="{363F283C-BD89-46D9-8ED8-8050D142D84E}" srcOrd="3" destOrd="0" presId="urn:microsoft.com/office/officeart/2008/layout/AlternatingHexagons"/>
    <dgm:cxn modelId="{376F2399-7CDC-4D24-9EB8-C727A0686245}" type="presParOf" srcId="{B2492177-A098-43F6-AA56-0A6EC3A0523E}" destId="{9128C996-78DE-4A65-A319-D2072339285E}" srcOrd="4" destOrd="0" presId="urn:microsoft.com/office/officeart/2008/layout/AlternatingHexagons"/>
    <dgm:cxn modelId="{44886D1B-92FD-433F-89D1-10DDFF23F1DE}" type="presParOf" srcId="{31200CBD-0455-49F6-9ECF-49251EE576C3}" destId="{AC084EAD-2ACE-450A-B78E-C9A29791A7CC}" srcOrd="3" destOrd="0" presId="urn:microsoft.com/office/officeart/2008/layout/AlternatingHexagons"/>
    <dgm:cxn modelId="{789EA7B4-BF1B-4F8B-A0C5-7CAD141DC38F}" type="presParOf" srcId="{31200CBD-0455-49F6-9ECF-49251EE576C3}" destId="{D60CEC88-3C92-4FF7-B959-4ACB3231838A}" srcOrd="4" destOrd="0" presId="urn:microsoft.com/office/officeart/2008/layout/AlternatingHexagons"/>
    <dgm:cxn modelId="{3694D028-2DD1-48D4-B3F0-92EA2AEAE568}" type="presParOf" srcId="{D60CEC88-3C92-4FF7-B959-4ACB3231838A}" destId="{2482165C-692D-4271-A1CA-3333037BFECA}" srcOrd="0" destOrd="0" presId="urn:microsoft.com/office/officeart/2008/layout/AlternatingHexagons"/>
    <dgm:cxn modelId="{CB299065-5A52-498A-BE6D-A752F1E4FEBA}" type="presParOf" srcId="{D60CEC88-3C92-4FF7-B959-4ACB3231838A}" destId="{04F50098-42AD-4213-ADF9-DC84EF92C068}" srcOrd="1" destOrd="0" presId="urn:microsoft.com/office/officeart/2008/layout/AlternatingHexagons"/>
    <dgm:cxn modelId="{C0DD6CD5-B2C3-47A2-A62B-9EE68FF258D5}" type="presParOf" srcId="{D60CEC88-3C92-4FF7-B959-4ACB3231838A}" destId="{E00064CC-6C96-422E-90B7-8B0107FB1E2F}" srcOrd="2" destOrd="0" presId="urn:microsoft.com/office/officeart/2008/layout/AlternatingHexagons"/>
    <dgm:cxn modelId="{13922E2A-408D-4816-8B7C-D38C8B391F76}" type="presParOf" srcId="{D60CEC88-3C92-4FF7-B959-4ACB3231838A}" destId="{0965EA62-FA18-495C-B48F-919A3A1E896F}" srcOrd="3" destOrd="0" presId="urn:microsoft.com/office/officeart/2008/layout/AlternatingHexagons"/>
    <dgm:cxn modelId="{41EF1A65-E1B1-4331-AE27-EE77A0836EAA}" type="presParOf" srcId="{D60CEC88-3C92-4FF7-B959-4ACB3231838A}" destId="{5266B3BF-363E-49A6-862A-9B4F7DD4D67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3A15AA-DB36-4AFA-9D6B-93EEAB83C090}" type="doc">
      <dgm:prSet loTypeId="urn:microsoft.com/office/officeart/2008/layout/AlternatingHexagons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ID"/>
        </a:p>
      </dgm:t>
    </dgm:pt>
    <dgm:pt modelId="{3F4D19F5-161A-44FA-BF3F-5C1D813FE81B}">
      <dgm:prSet phldrT="[Text]" custT="1"/>
      <dgm:spPr/>
      <dgm:t>
        <a:bodyPr/>
        <a:lstStyle/>
        <a:p>
          <a:r>
            <a:rPr lang="en-US" sz="2800" dirty="0" err="1">
              <a:latin typeface="Century Gothic" panose="020B0502020202020204" pitchFamily="34" charset="0"/>
            </a:rPr>
            <a:t>Konsep</a:t>
          </a:r>
          <a:r>
            <a:rPr lang="en-US" sz="2800" dirty="0">
              <a:latin typeface="Century Gothic" panose="020B0502020202020204" pitchFamily="34" charset="0"/>
            </a:rPr>
            <a:t> dan </a:t>
          </a:r>
          <a:r>
            <a:rPr lang="en-US" sz="2800" dirty="0" err="1">
              <a:latin typeface="Century Gothic" panose="020B0502020202020204" pitchFamily="34" charset="0"/>
            </a:rPr>
            <a:t>definisi</a:t>
          </a:r>
          <a:endParaRPr lang="en-ID" sz="2800" dirty="0">
            <a:latin typeface="Century Gothic" panose="020B0502020202020204" pitchFamily="34" charset="0"/>
          </a:endParaRPr>
        </a:p>
      </dgm:t>
    </dgm:pt>
    <dgm:pt modelId="{335086AF-D0BF-4624-9F3B-BB5C2B8AC5DD}" type="parTrans" cxnId="{50E5A340-F0E6-4B1C-9B03-40CB95B692D7}">
      <dgm:prSet/>
      <dgm:spPr/>
      <dgm:t>
        <a:bodyPr/>
        <a:lstStyle/>
        <a:p>
          <a:endParaRPr lang="en-ID"/>
        </a:p>
      </dgm:t>
    </dgm:pt>
    <dgm:pt modelId="{C407F940-0428-4337-94E7-66B80CBB2F62}" type="sibTrans" cxnId="{50E5A340-F0E6-4B1C-9B03-40CB95B692D7}">
      <dgm:prSet/>
      <dgm:spPr/>
      <dgm:t>
        <a:bodyPr/>
        <a:lstStyle/>
        <a:p>
          <a:endParaRPr lang="en-ID"/>
        </a:p>
      </dgm:t>
    </dgm:pt>
    <dgm:pt modelId="{0096372A-9FB3-4805-AD99-614AB40BC5CE}">
      <dgm:prSet phldrT="[Text]" custT="1"/>
      <dgm:spPr/>
      <dgm:t>
        <a:bodyPr/>
        <a:lstStyle/>
        <a:p>
          <a:r>
            <a:rPr lang="en-US" sz="2000" dirty="0" err="1">
              <a:latin typeface="Century Gothic" panose="020B0502020202020204" pitchFamily="34" charset="0"/>
            </a:rPr>
            <a:t>Kalimat</a:t>
          </a:r>
          <a:r>
            <a:rPr lang="en-US" sz="2000" dirty="0">
              <a:latin typeface="Century Gothic" panose="020B0502020202020204" pitchFamily="34" charset="0"/>
            </a:rPr>
            <a:t> </a:t>
          </a:r>
          <a:r>
            <a:rPr lang="en-US" sz="2000" dirty="0" err="1">
              <a:latin typeface="Century Gothic" panose="020B0502020202020204" pitchFamily="34" charset="0"/>
            </a:rPr>
            <a:t>pertanyaan</a:t>
          </a:r>
          <a:endParaRPr lang="en-ID" sz="2000" dirty="0">
            <a:latin typeface="Century Gothic" panose="020B0502020202020204" pitchFamily="34" charset="0"/>
          </a:endParaRPr>
        </a:p>
      </dgm:t>
    </dgm:pt>
    <dgm:pt modelId="{5DE2C376-2B49-47F3-8985-7F879226BAEC}" type="parTrans" cxnId="{7780153E-6087-489C-87FA-AEC80771F259}">
      <dgm:prSet/>
      <dgm:spPr/>
      <dgm:t>
        <a:bodyPr/>
        <a:lstStyle/>
        <a:p>
          <a:endParaRPr lang="en-ID"/>
        </a:p>
      </dgm:t>
    </dgm:pt>
    <dgm:pt modelId="{41CF3998-54E4-43F1-A48A-74EA71A47B48}" type="sibTrans" cxnId="{7780153E-6087-489C-87FA-AEC80771F259}">
      <dgm:prSet/>
      <dgm:spPr/>
      <dgm:t>
        <a:bodyPr/>
        <a:lstStyle/>
        <a:p>
          <a:endParaRPr lang="en-ID"/>
        </a:p>
      </dgm:t>
    </dgm:pt>
    <dgm:pt modelId="{652B04D1-5A85-4FBD-8BD2-79BE8D1B4781}">
      <dgm:prSet phldrT="[Text]" phldr="1"/>
      <dgm:spPr/>
      <dgm:t>
        <a:bodyPr/>
        <a:lstStyle/>
        <a:p>
          <a:endParaRPr lang="en-ID" dirty="0"/>
        </a:p>
      </dgm:t>
    </dgm:pt>
    <dgm:pt modelId="{E4CCB497-A219-4D9E-8AA6-CEFDD487CA74}" type="sibTrans" cxnId="{4D930B33-EADA-4C0B-B91B-B47988F6E262}">
      <dgm:prSet/>
      <dgm:spPr/>
      <dgm:t>
        <a:bodyPr/>
        <a:lstStyle/>
        <a:p>
          <a:endParaRPr lang="en-ID"/>
        </a:p>
      </dgm:t>
    </dgm:pt>
    <dgm:pt modelId="{5927EBF4-5AD6-44D5-A763-DAD561EA5201}" type="parTrans" cxnId="{4D930B33-EADA-4C0B-B91B-B47988F6E262}">
      <dgm:prSet/>
      <dgm:spPr/>
      <dgm:t>
        <a:bodyPr/>
        <a:lstStyle/>
        <a:p>
          <a:endParaRPr lang="en-ID"/>
        </a:p>
      </dgm:t>
    </dgm:pt>
    <dgm:pt modelId="{7A6EA40A-9887-45FB-8820-939FA4ACC086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Domain value</a:t>
          </a:r>
          <a:endParaRPr lang="en-ID" dirty="0">
            <a:latin typeface="Century Gothic" panose="020B0502020202020204" pitchFamily="34" charset="0"/>
          </a:endParaRPr>
        </a:p>
      </dgm:t>
    </dgm:pt>
    <dgm:pt modelId="{49E059EA-E8F9-4C88-9677-4D3F1184B4E0}" type="sibTrans" cxnId="{C0ED26F5-E391-4227-B2E6-A6E66E57C58C}">
      <dgm:prSet/>
      <dgm:spPr/>
      <dgm:t>
        <a:bodyPr/>
        <a:lstStyle/>
        <a:p>
          <a:endParaRPr lang="en-ID"/>
        </a:p>
      </dgm:t>
    </dgm:pt>
    <dgm:pt modelId="{6B82A0B3-167D-42E8-A0D5-22B4EADCAC4E}" type="parTrans" cxnId="{C0ED26F5-E391-4227-B2E6-A6E66E57C58C}">
      <dgm:prSet/>
      <dgm:spPr/>
      <dgm:t>
        <a:bodyPr/>
        <a:lstStyle/>
        <a:p>
          <a:endParaRPr lang="en-ID"/>
        </a:p>
      </dgm:t>
    </dgm:pt>
    <dgm:pt modelId="{31200CBD-0455-49F6-9ECF-49251EE576C3}" type="pres">
      <dgm:prSet presAssocID="{863A15AA-DB36-4AFA-9D6B-93EEAB83C090}" presName="Name0" presStyleCnt="0">
        <dgm:presLayoutVars>
          <dgm:chMax/>
          <dgm:chPref/>
          <dgm:dir/>
          <dgm:animLvl val="lvl"/>
        </dgm:presLayoutVars>
      </dgm:prSet>
      <dgm:spPr/>
    </dgm:pt>
    <dgm:pt modelId="{EF7DD352-2610-4CA0-988C-5A35D2D2256F}" type="pres">
      <dgm:prSet presAssocID="{3F4D19F5-161A-44FA-BF3F-5C1D813FE81B}" presName="composite" presStyleCnt="0"/>
      <dgm:spPr/>
    </dgm:pt>
    <dgm:pt modelId="{D6D55B84-71E0-4000-83FD-7120697B69AB}" type="pres">
      <dgm:prSet presAssocID="{3F4D19F5-161A-44FA-BF3F-5C1D813FE81B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9220EC46-BBE3-46AC-BC59-7B77AE18F6CD}" type="pres">
      <dgm:prSet presAssocID="{3F4D19F5-161A-44FA-BF3F-5C1D813FE81B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CB5F005-FE85-4B13-8491-1CD2553F569A}" type="pres">
      <dgm:prSet presAssocID="{3F4D19F5-161A-44FA-BF3F-5C1D813FE81B}" presName="BalanceSpacing" presStyleCnt="0"/>
      <dgm:spPr/>
    </dgm:pt>
    <dgm:pt modelId="{321A8F66-C540-4FF4-821B-46446CD3469D}" type="pres">
      <dgm:prSet presAssocID="{3F4D19F5-161A-44FA-BF3F-5C1D813FE81B}" presName="BalanceSpacing1" presStyleCnt="0"/>
      <dgm:spPr/>
    </dgm:pt>
    <dgm:pt modelId="{CCB57980-503B-4363-9E02-35E2F4447E2A}" type="pres">
      <dgm:prSet presAssocID="{C407F940-0428-4337-94E7-66B80CBB2F62}" presName="Accent1Text" presStyleLbl="node1" presStyleIdx="1" presStyleCnt="6"/>
      <dgm:spPr/>
    </dgm:pt>
    <dgm:pt modelId="{48006A90-A65A-4801-A5F3-D322EC1570A6}" type="pres">
      <dgm:prSet presAssocID="{C407F940-0428-4337-94E7-66B80CBB2F62}" presName="spaceBetweenRectangles" presStyleCnt="0"/>
      <dgm:spPr/>
    </dgm:pt>
    <dgm:pt modelId="{B2492177-A098-43F6-AA56-0A6EC3A0523E}" type="pres">
      <dgm:prSet presAssocID="{7A6EA40A-9887-45FB-8820-939FA4ACC086}" presName="composite" presStyleCnt="0"/>
      <dgm:spPr/>
    </dgm:pt>
    <dgm:pt modelId="{F8215EAC-5285-4030-94E0-8AEA7E9FD8DA}" type="pres">
      <dgm:prSet presAssocID="{7A6EA40A-9887-45FB-8820-939FA4ACC086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ACBE8D11-960C-4AFE-B788-DAF49BA6AFBF}" type="pres">
      <dgm:prSet presAssocID="{7A6EA40A-9887-45FB-8820-939FA4ACC08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07C3A0CB-03E5-40E2-8694-021E964597B2}" type="pres">
      <dgm:prSet presAssocID="{7A6EA40A-9887-45FB-8820-939FA4ACC086}" presName="BalanceSpacing" presStyleCnt="0"/>
      <dgm:spPr/>
    </dgm:pt>
    <dgm:pt modelId="{363F283C-BD89-46D9-8ED8-8050D142D84E}" type="pres">
      <dgm:prSet presAssocID="{7A6EA40A-9887-45FB-8820-939FA4ACC086}" presName="BalanceSpacing1" presStyleCnt="0"/>
      <dgm:spPr/>
    </dgm:pt>
    <dgm:pt modelId="{9128C996-78DE-4A65-A319-D2072339285E}" type="pres">
      <dgm:prSet presAssocID="{49E059EA-E8F9-4C88-9677-4D3F1184B4E0}" presName="Accent1Text" presStyleLbl="node1" presStyleIdx="3" presStyleCnt="6"/>
      <dgm:spPr/>
    </dgm:pt>
    <dgm:pt modelId="{AC084EAD-2ACE-450A-B78E-C9A29791A7CC}" type="pres">
      <dgm:prSet presAssocID="{49E059EA-E8F9-4C88-9677-4D3F1184B4E0}" presName="spaceBetweenRectangles" presStyleCnt="0"/>
      <dgm:spPr/>
    </dgm:pt>
    <dgm:pt modelId="{D60CEC88-3C92-4FF7-B959-4ACB3231838A}" type="pres">
      <dgm:prSet presAssocID="{0096372A-9FB3-4805-AD99-614AB40BC5CE}" presName="composite" presStyleCnt="0"/>
      <dgm:spPr/>
    </dgm:pt>
    <dgm:pt modelId="{2482165C-692D-4271-A1CA-3333037BFECA}" type="pres">
      <dgm:prSet presAssocID="{0096372A-9FB3-4805-AD99-614AB40BC5C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04F50098-42AD-4213-ADF9-DC84EF92C068}" type="pres">
      <dgm:prSet presAssocID="{0096372A-9FB3-4805-AD99-614AB40BC5C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E00064CC-6C96-422E-90B7-8B0107FB1E2F}" type="pres">
      <dgm:prSet presAssocID="{0096372A-9FB3-4805-AD99-614AB40BC5CE}" presName="BalanceSpacing" presStyleCnt="0"/>
      <dgm:spPr/>
    </dgm:pt>
    <dgm:pt modelId="{0965EA62-FA18-495C-B48F-919A3A1E896F}" type="pres">
      <dgm:prSet presAssocID="{0096372A-9FB3-4805-AD99-614AB40BC5CE}" presName="BalanceSpacing1" presStyleCnt="0"/>
      <dgm:spPr/>
    </dgm:pt>
    <dgm:pt modelId="{5266B3BF-363E-49A6-862A-9B4F7DD4D674}" type="pres">
      <dgm:prSet presAssocID="{41CF3998-54E4-43F1-A48A-74EA71A47B48}" presName="Accent1Text" presStyleLbl="node1" presStyleIdx="5" presStyleCnt="6"/>
      <dgm:spPr/>
    </dgm:pt>
  </dgm:ptLst>
  <dgm:cxnLst>
    <dgm:cxn modelId="{0341EF1E-E93A-44E0-A7BB-BF59BF46D31A}" type="presOf" srcId="{863A15AA-DB36-4AFA-9D6B-93EEAB83C090}" destId="{31200CBD-0455-49F6-9ECF-49251EE576C3}" srcOrd="0" destOrd="0" presId="urn:microsoft.com/office/officeart/2008/layout/AlternatingHexagons"/>
    <dgm:cxn modelId="{4D930B33-EADA-4C0B-B91B-B47988F6E262}" srcId="{7A6EA40A-9887-45FB-8820-939FA4ACC086}" destId="{652B04D1-5A85-4FBD-8BD2-79BE8D1B4781}" srcOrd="0" destOrd="0" parTransId="{5927EBF4-5AD6-44D5-A763-DAD561EA5201}" sibTransId="{E4CCB497-A219-4D9E-8AA6-CEFDD487CA74}"/>
    <dgm:cxn modelId="{1ABCD43D-0185-4B15-86C7-819B4B1D1CFC}" type="presOf" srcId="{7A6EA40A-9887-45FB-8820-939FA4ACC086}" destId="{F8215EAC-5285-4030-94E0-8AEA7E9FD8DA}" srcOrd="0" destOrd="0" presId="urn:microsoft.com/office/officeart/2008/layout/AlternatingHexagons"/>
    <dgm:cxn modelId="{7780153E-6087-489C-87FA-AEC80771F259}" srcId="{863A15AA-DB36-4AFA-9D6B-93EEAB83C090}" destId="{0096372A-9FB3-4805-AD99-614AB40BC5CE}" srcOrd="2" destOrd="0" parTransId="{5DE2C376-2B49-47F3-8985-7F879226BAEC}" sibTransId="{41CF3998-54E4-43F1-A48A-74EA71A47B48}"/>
    <dgm:cxn modelId="{50E5A340-F0E6-4B1C-9B03-40CB95B692D7}" srcId="{863A15AA-DB36-4AFA-9D6B-93EEAB83C090}" destId="{3F4D19F5-161A-44FA-BF3F-5C1D813FE81B}" srcOrd="0" destOrd="0" parTransId="{335086AF-D0BF-4624-9F3B-BB5C2B8AC5DD}" sibTransId="{C407F940-0428-4337-94E7-66B80CBB2F62}"/>
    <dgm:cxn modelId="{193DBF5E-ADB7-4F1E-96B2-586DE3D192CA}" type="presOf" srcId="{0096372A-9FB3-4805-AD99-614AB40BC5CE}" destId="{2482165C-692D-4271-A1CA-3333037BFECA}" srcOrd="0" destOrd="0" presId="urn:microsoft.com/office/officeart/2008/layout/AlternatingHexagons"/>
    <dgm:cxn modelId="{4A38EC73-B622-49FC-A716-F149C9CD98D4}" type="presOf" srcId="{41CF3998-54E4-43F1-A48A-74EA71A47B48}" destId="{5266B3BF-363E-49A6-862A-9B4F7DD4D674}" srcOrd="0" destOrd="0" presId="urn:microsoft.com/office/officeart/2008/layout/AlternatingHexagons"/>
    <dgm:cxn modelId="{A97C0558-6474-4527-A4B4-DC7DD335E5A2}" type="presOf" srcId="{C407F940-0428-4337-94E7-66B80CBB2F62}" destId="{CCB57980-503B-4363-9E02-35E2F4447E2A}" srcOrd="0" destOrd="0" presId="urn:microsoft.com/office/officeart/2008/layout/AlternatingHexagons"/>
    <dgm:cxn modelId="{48C5ECCC-ACDB-494E-A51D-CAEE0B03F0A0}" type="presOf" srcId="{49E059EA-E8F9-4C88-9677-4D3F1184B4E0}" destId="{9128C996-78DE-4A65-A319-D2072339285E}" srcOrd="0" destOrd="0" presId="urn:microsoft.com/office/officeart/2008/layout/AlternatingHexagons"/>
    <dgm:cxn modelId="{B82E23D9-0B1F-45F8-989D-0C2687950875}" type="presOf" srcId="{3F4D19F5-161A-44FA-BF3F-5C1D813FE81B}" destId="{D6D55B84-71E0-4000-83FD-7120697B69AB}" srcOrd="0" destOrd="0" presId="urn:microsoft.com/office/officeart/2008/layout/AlternatingHexagons"/>
    <dgm:cxn modelId="{FC35E9E7-0829-42DE-A25E-E443EEB19EA7}" type="presOf" srcId="{652B04D1-5A85-4FBD-8BD2-79BE8D1B4781}" destId="{ACBE8D11-960C-4AFE-B788-DAF49BA6AFBF}" srcOrd="0" destOrd="0" presId="urn:microsoft.com/office/officeart/2008/layout/AlternatingHexagons"/>
    <dgm:cxn modelId="{C0ED26F5-E391-4227-B2E6-A6E66E57C58C}" srcId="{863A15AA-DB36-4AFA-9D6B-93EEAB83C090}" destId="{7A6EA40A-9887-45FB-8820-939FA4ACC086}" srcOrd="1" destOrd="0" parTransId="{6B82A0B3-167D-42E8-A0D5-22B4EADCAC4E}" sibTransId="{49E059EA-E8F9-4C88-9677-4D3F1184B4E0}"/>
    <dgm:cxn modelId="{24A79F91-1E94-4F22-AF53-BE870D9A45B6}" type="presParOf" srcId="{31200CBD-0455-49F6-9ECF-49251EE576C3}" destId="{EF7DD352-2610-4CA0-988C-5A35D2D2256F}" srcOrd="0" destOrd="0" presId="urn:microsoft.com/office/officeart/2008/layout/AlternatingHexagons"/>
    <dgm:cxn modelId="{5FE36747-97B5-49B7-9B1A-865032DF6E28}" type="presParOf" srcId="{EF7DD352-2610-4CA0-988C-5A35D2D2256F}" destId="{D6D55B84-71E0-4000-83FD-7120697B69AB}" srcOrd="0" destOrd="0" presId="urn:microsoft.com/office/officeart/2008/layout/AlternatingHexagons"/>
    <dgm:cxn modelId="{549BFFC6-49C4-4C2C-85F6-219F3AF910AD}" type="presParOf" srcId="{EF7DD352-2610-4CA0-988C-5A35D2D2256F}" destId="{9220EC46-BBE3-46AC-BC59-7B77AE18F6CD}" srcOrd="1" destOrd="0" presId="urn:microsoft.com/office/officeart/2008/layout/AlternatingHexagons"/>
    <dgm:cxn modelId="{70D102EC-AAD3-4E53-AE4E-2DA90C4A64AE}" type="presParOf" srcId="{EF7DD352-2610-4CA0-988C-5A35D2D2256F}" destId="{BCB5F005-FE85-4B13-8491-1CD2553F569A}" srcOrd="2" destOrd="0" presId="urn:microsoft.com/office/officeart/2008/layout/AlternatingHexagons"/>
    <dgm:cxn modelId="{466D69E2-C87D-4B33-860B-E46848EBF6EB}" type="presParOf" srcId="{EF7DD352-2610-4CA0-988C-5A35D2D2256F}" destId="{321A8F66-C540-4FF4-821B-46446CD3469D}" srcOrd="3" destOrd="0" presId="urn:microsoft.com/office/officeart/2008/layout/AlternatingHexagons"/>
    <dgm:cxn modelId="{B72ED284-4E8C-4FAD-8D7A-EDDD34AE03AD}" type="presParOf" srcId="{EF7DD352-2610-4CA0-988C-5A35D2D2256F}" destId="{CCB57980-503B-4363-9E02-35E2F4447E2A}" srcOrd="4" destOrd="0" presId="urn:microsoft.com/office/officeart/2008/layout/AlternatingHexagons"/>
    <dgm:cxn modelId="{BBE6FC49-C90C-4ACC-85F4-00F927B0A0B3}" type="presParOf" srcId="{31200CBD-0455-49F6-9ECF-49251EE576C3}" destId="{48006A90-A65A-4801-A5F3-D322EC1570A6}" srcOrd="1" destOrd="0" presId="urn:microsoft.com/office/officeart/2008/layout/AlternatingHexagons"/>
    <dgm:cxn modelId="{DADD739C-3B93-4112-B525-93E9025442D5}" type="presParOf" srcId="{31200CBD-0455-49F6-9ECF-49251EE576C3}" destId="{B2492177-A098-43F6-AA56-0A6EC3A0523E}" srcOrd="2" destOrd="0" presId="urn:microsoft.com/office/officeart/2008/layout/AlternatingHexagons"/>
    <dgm:cxn modelId="{DAF04642-D814-43DA-A3D3-43E85799A88D}" type="presParOf" srcId="{B2492177-A098-43F6-AA56-0A6EC3A0523E}" destId="{F8215EAC-5285-4030-94E0-8AEA7E9FD8DA}" srcOrd="0" destOrd="0" presId="urn:microsoft.com/office/officeart/2008/layout/AlternatingHexagons"/>
    <dgm:cxn modelId="{4A6371F5-F59A-43BF-A665-6758216E4D3A}" type="presParOf" srcId="{B2492177-A098-43F6-AA56-0A6EC3A0523E}" destId="{ACBE8D11-960C-4AFE-B788-DAF49BA6AFBF}" srcOrd="1" destOrd="0" presId="urn:microsoft.com/office/officeart/2008/layout/AlternatingHexagons"/>
    <dgm:cxn modelId="{A6860D77-4C9E-4F45-AEEF-5C0982AE4A6D}" type="presParOf" srcId="{B2492177-A098-43F6-AA56-0A6EC3A0523E}" destId="{07C3A0CB-03E5-40E2-8694-021E964597B2}" srcOrd="2" destOrd="0" presId="urn:microsoft.com/office/officeart/2008/layout/AlternatingHexagons"/>
    <dgm:cxn modelId="{4828CC7F-0674-4804-AAF2-77B1F96C3365}" type="presParOf" srcId="{B2492177-A098-43F6-AA56-0A6EC3A0523E}" destId="{363F283C-BD89-46D9-8ED8-8050D142D84E}" srcOrd="3" destOrd="0" presId="urn:microsoft.com/office/officeart/2008/layout/AlternatingHexagons"/>
    <dgm:cxn modelId="{376F2399-7CDC-4D24-9EB8-C727A0686245}" type="presParOf" srcId="{B2492177-A098-43F6-AA56-0A6EC3A0523E}" destId="{9128C996-78DE-4A65-A319-D2072339285E}" srcOrd="4" destOrd="0" presId="urn:microsoft.com/office/officeart/2008/layout/AlternatingHexagons"/>
    <dgm:cxn modelId="{44886D1B-92FD-433F-89D1-10DDFF23F1DE}" type="presParOf" srcId="{31200CBD-0455-49F6-9ECF-49251EE576C3}" destId="{AC084EAD-2ACE-450A-B78E-C9A29791A7CC}" srcOrd="3" destOrd="0" presId="urn:microsoft.com/office/officeart/2008/layout/AlternatingHexagons"/>
    <dgm:cxn modelId="{789EA7B4-BF1B-4F8B-A0C5-7CAD141DC38F}" type="presParOf" srcId="{31200CBD-0455-49F6-9ECF-49251EE576C3}" destId="{D60CEC88-3C92-4FF7-B959-4ACB3231838A}" srcOrd="4" destOrd="0" presId="urn:microsoft.com/office/officeart/2008/layout/AlternatingHexagons"/>
    <dgm:cxn modelId="{3694D028-2DD1-48D4-B3F0-92EA2AEAE568}" type="presParOf" srcId="{D60CEC88-3C92-4FF7-B959-4ACB3231838A}" destId="{2482165C-692D-4271-A1CA-3333037BFECA}" srcOrd="0" destOrd="0" presId="urn:microsoft.com/office/officeart/2008/layout/AlternatingHexagons"/>
    <dgm:cxn modelId="{CB299065-5A52-498A-BE6D-A752F1E4FEBA}" type="presParOf" srcId="{D60CEC88-3C92-4FF7-B959-4ACB3231838A}" destId="{04F50098-42AD-4213-ADF9-DC84EF92C068}" srcOrd="1" destOrd="0" presId="urn:microsoft.com/office/officeart/2008/layout/AlternatingHexagons"/>
    <dgm:cxn modelId="{C0DD6CD5-B2C3-47A2-A62B-9EE68FF258D5}" type="presParOf" srcId="{D60CEC88-3C92-4FF7-B959-4ACB3231838A}" destId="{E00064CC-6C96-422E-90B7-8B0107FB1E2F}" srcOrd="2" destOrd="0" presId="urn:microsoft.com/office/officeart/2008/layout/AlternatingHexagons"/>
    <dgm:cxn modelId="{13922E2A-408D-4816-8B7C-D38C8B391F76}" type="presParOf" srcId="{D60CEC88-3C92-4FF7-B959-4ACB3231838A}" destId="{0965EA62-FA18-495C-B48F-919A3A1E896F}" srcOrd="3" destOrd="0" presId="urn:microsoft.com/office/officeart/2008/layout/AlternatingHexagons"/>
    <dgm:cxn modelId="{41EF1A65-E1B1-4331-AE27-EE77A0836EAA}" type="presParOf" srcId="{D60CEC88-3C92-4FF7-B959-4ACB3231838A}" destId="{5266B3BF-363E-49A6-862A-9B4F7DD4D67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3A15AA-DB36-4AFA-9D6B-93EEAB83C090}" type="doc">
      <dgm:prSet loTypeId="urn:microsoft.com/office/officeart/2008/layout/AlternatingHexagons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ID"/>
        </a:p>
      </dgm:t>
    </dgm:pt>
    <dgm:pt modelId="{3F4D19F5-161A-44FA-BF3F-5C1D813FE81B}">
      <dgm:prSet phldrT="[Text]" custT="1"/>
      <dgm:spPr/>
      <dgm:t>
        <a:bodyPr/>
        <a:lstStyle/>
        <a:p>
          <a:r>
            <a:rPr lang="en-US" sz="2800" dirty="0" err="1">
              <a:latin typeface="Century Gothic" panose="020B0502020202020204" pitchFamily="34" charset="0"/>
            </a:rPr>
            <a:t>Konsep</a:t>
          </a:r>
          <a:r>
            <a:rPr lang="en-US" sz="2800" dirty="0">
              <a:latin typeface="Century Gothic" panose="020B0502020202020204" pitchFamily="34" charset="0"/>
            </a:rPr>
            <a:t> dan </a:t>
          </a:r>
          <a:r>
            <a:rPr lang="en-US" sz="2800" dirty="0" err="1">
              <a:latin typeface="Century Gothic" panose="020B0502020202020204" pitchFamily="34" charset="0"/>
            </a:rPr>
            <a:t>definisi</a:t>
          </a:r>
          <a:endParaRPr lang="en-ID" sz="2800" dirty="0">
            <a:latin typeface="Century Gothic" panose="020B0502020202020204" pitchFamily="34" charset="0"/>
          </a:endParaRPr>
        </a:p>
      </dgm:t>
    </dgm:pt>
    <dgm:pt modelId="{335086AF-D0BF-4624-9F3B-BB5C2B8AC5DD}" type="parTrans" cxnId="{50E5A340-F0E6-4B1C-9B03-40CB95B692D7}">
      <dgm:prSet/>
      <dgm:spPr/>
      <dgm:t>
        <a:bodyPr/>
        <a:lstStyle/>
        <a:p>
          <a:endParaRPr lang="en-ID"/>
        </a:p>
      </dgm:t>
    </dgm:pt>
    <dgm:pt modelId="{C407F940-0428-4337-94E7-66B80CBB2F62}" type="sibTrans" cxnId="{50E5A340-F0E6-4B1C-9B03-40CB95B692D7}">
      <dgm:prSet/>
      <dgm:spPr/>
      <dgm:t>
        <a:bodyPr/>
        <a:lstStyle/>
        <a:p>
          <a:endParaRPr lang="en-ID"/>
        </a:p>
      </dgm:t>
    </dgm:pt>
    <dgm:pt modelId="{0096372A-9FB3-4805-AD99-614AB40BC5CE}">
      <dgm:prSet phldrT="[Text]" custT="1"/>
      <dgm:spPr/>
      <dgm:t>
        <a:bodyPr/>
        <a:lstStyle/>
        <a:p>
          <a:r>
            <a:rPr lang="en-US" sz="2800" dirty="0" err="1">
              <a:latin typeface="Century Gothic" panose="020B0502020202020204" pitchFamily="34" charset="0"/>
            </a:rPr>
            <a:t>Klasifikasi</a:t>
          </a:r>
          <a:endParaRPr lang="en-ID" sz="2800" dirty="0">
            <a:latin typeface="Century Gothic" panose="020B0502020202020204" pitchFamily="34" charset="0"/>
          </a:endParaRPr>
        </a:p>
      </dgm:t>
    </dgm:pt>
    <dgm:pt modelId="{5DE2C376-2B49-47F3-8985-7F879226BAEC}" type="parTrans" cxnId="{7780153E-6087-489C-87FA-AEC80771F259}">
      <dgm:prSet/>
      <dgm:spPr/>
      <dgm:t>
        <a:bodyPr/>
        <a:lstStyle/>
        <a:p>
          <a:endParaRPr lang="en-ID"/>
        </a:p>
      </dgm:t>
    </dgm:pt>
    <dgm:pt modelId="{41CF3998-54E4-43F1-A48A-74EA71A47B48}" type="sibTrans" cxnId="{7780153E-6087-489C-87FA-AEC80771F259}">
      <dgm:prSet/>
      <dgm:spPr/>
      <dgm:t>
        <a:bodyPr/>
        <a:lstStyle/>
        <a:p>
          <a:endParaRPr lang="en-ID"/>
        </a:p>
      </dgm:t>
    </dgm:pt>
    <dgm:pt modelId="{652B04D1-5A85-4FBD-8BD2-79BE8D1B4781}">
      <dgm:prSet phldrT="[Text]" phldr="1"/>
      <dgm:spPr/>
      <dgm:t>
        <a:bodyPr/>
        <a:lstStyle/>
        <a:p>
          <a:endParaRPr lang="en-ID" dirty="0"/>
        </a:p>
      </dgm:t>
    </dgm:pt>
    <dgm:pt modelId="{E4CCB497-A219-4D9E-8AA6-CEFDD487CA74}" type="sibTrans" cxnId="{4D930B33-EADA-4C0B-B91B-B47988F6E262}">
      <dgm:prSet/>
      <dgm:spPr/>
      <dgm:t>
        <a:bodyPr/>
        <a:lstStyle/>
        <a:p>
          <a:endParaRPr lang="en-ID"/>
        </a:p>
      </dgm:t>
    </dgm:pt>
    <dgm:pt modelId="{5927EBF4-5AD6-44D5-A763-DAD561EA5201}" type="parTrans" cxnId="{4D930B33-EADA-4C0B-B91B-B47988F6E262}">
      <dgm:prSet/>
      <dgm:spPr/>
      <dgm:t>
        <a:bodyPr/>
        <a:lstStyle/>
        <a:p>
          <a:endParaRPr lang="en-ID"/>
        </a:p>
      </dgm:t>
    </dgm:pt>
    <dgm:pt modelId="{7A6EA40A-9887-45FB-8820-939FA4ACC086}">
      <dgm:prSet phldrT="[Text]"/>
      <dgm:spPr/>
      <dgm:t>
        <a:bodyPr/>
        <a:lstStyle/>
        <a:p>
          <a:r>
            <a:rPr lang="en-US" dirty="0" err="1">
              <a:latin typeface="Century Gothic" panose="020B0502020202020204" pitchFamily="34" charset="0"/>
            </a:rPr>
            <a:t>Ukuran</a:t>
          </a:r>
          <a:endParaRPr lang="en-ID" dirty="0">
            <a:latin typeface="Century Gothic" panose="020B0502020202020204" pitchFamily="34" charset="0"/>
          </a:endParaRPr>
        </a:p>
      </dgm:t>
    </dgm:pt>
    <dgm:pt modelId="{49E059EA-E8F9-4C88-9677-4D3F1184B4E0}" type="sibTrans" cxnId="{C0ED26F5-E391-4227-B2E6-A6E66E57C58C}">
      <dgm:prSet/>
      <dgm:spPr/>
      <dgm:t>
        <a:bodyPr/>
        <a:lstStyle/>
        <a:p>
          <a:endParaRPr lang="en-ID"/>
        </a:p>
      </dgm:t>
    </dgm:pt>
    <dgm:pt modelId="{6B82A0B3-167D-42E8-A0D5-22B4EADCAC4E}" type="parTrans" cxnId="{C0ED26F5-E391-4227-B2E6-A6E66E57C58C}">
      <dgm:prSet/>
      <dgm:spPr/>
      <dgm:t>
        <a:bodyPr/>
        <a:lstStyle/>
        <a:p>
          <a:endParaRPr lang="en-ID"/>
        </a:p>
      </dgm:t>
    </dgm:pt>
    <dgm:pt modelId="{31200CBD-0455-49F6-9ECF-49251EE576C3}" type="pres">
      <dgm:prSet presAssocID="{863A15AA-DB36-4AFA-9D6B-93EEAB83C090}" presName="Name0" presStyleCnt="0">
        <dgm:presLayoutVars>
          <dgm:chMax/>
          <dgm:chPref/>
          <dgm:dir/>
          <dgm:animLvl val="lvl"/>
        </dgm:presLayoutVars>
      </dgm:prSet>
      <dgm:spPr/>
    </dgm:pt>
    <dgm:pt modelId="{EF7DD352-2610-4CA0-988C-5A35D2D2256F}" type="pres">
      <dgm:prSet presAssocID="{3F4D19F5-161A-44FA-BF3F-5C1D813FE81B}" presName="composite" presStyleCnt="0"/>
      <dgm:spPr/>
    </dgm:pt>
    <dgm:pt modelId="{D6D55B84-71E0-4000-83FD-7120697B69AB}" type="pres">
      <dgm:prSet presAssocID="{3F4D19F5-161A-44FA-BF3F-5C1D813FE81B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9220EC46-BBE3-46AC-BC59-7B77AE18F6CD}" type="pres">
      <dgm:prSet presAssocID="{3F4D19F5-161A-44FA-BF3F-5C1D813FE81B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CB5F005-FE85-4B13-8491-1CD2553F569A}" type="pres">
      <dgm:prSet presAssocID="{3F4D19F5-161A-44FA-BF3F-5C1D813FE81B}" presName="BalanceSpacing" presStyleCnt="0"/>
      <dgm:spPr/>
    </dgm:pt>
    <dgm:pt modelId="{321A8F66-C540-4FF4-821B-46446CD3469D}" type="pres">
      <dgm:prSet presAssocID="{3F4D19F5-161A-44FA-BF3F-5C1D813FE81B}" presName="BalanceSpacing1" presStyleCnt="0"/>
      <dgm:spPr/>
    </dgm:pt>
    <dgm:pt modelId="{CCB57980-503B-4363-9E02-35E2F4447E2A}" type="pres">
      <dgm:prSet presAssocID="{C407F940-0428-4337-94E7-66B80CBB2F62}" presName="Accent1Text" presStyleLbl="node1" presStyleIdx="1" presStyleCnt="6"/>
      <dgm:spPr/>
    </dgm:pt>
    <dgm:pt modelId="{48006A90-A65A-4801-A5F3-D322EC1570A6}" type="pres">
      <dgm:prSet presAssocID="{C407F940-0428-4337-94E7-66B80CBB2F62}" presName="spaceBetweenRectangles" presStyleCnt="0"/>
      <dgm:spPr/>
    </dgm:pt>
    <dgm:pt modelId="{B2492177-A098-43F6-AA56-0A6EC3A0523E}" type="pres">
      <dgm:prSet presAssocID="{7A6EA40A-9887-45FB-8820-939FA4ACC086}" presName="composite" presStyleCnt="0"/>
      <dgm:spPr/>
    </dgm:pt>
    <dgm:pt modelId="{F8215EAC-5285-4030-94E0-8AEA7E9FD8DA}" type="pres">
      <dgm:prSet presAssocID="{7A6EA40A-9887-45FB-8820-939FA4ACC086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ACBE8D11-960C-4AFE-B788-DAF49BA6AFBF}" type="pres">
      <dgm:prSet presAssocID="{7A6EA40A-9887-45FB-8820-939FA4ACC08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07C3A0CB-03E5-40E2-8694-021E964597B2}" type="pres">
      <dgm:prSet presAssocID="{7A6EA40A-9887-45FB-8820-939FA4ACC086}" presName="BalanceSpacing" presStyleCnt="0"/>
      <dgm:spPr/>
    </dgm:pt>
    <dgm:pt modelId="{363F283C-BD89-46D9-8ED8-8050D142D84E}" type="pres">
      <dgm:prSet presAssocID="{7A6EA40A-9887-45FB-8820-939FA4ACC086}" presName="BalanceSpacing1" presStyleCnt="0"/>
      <dgm:spPr/>
    </dgm:pt>
    <dgm:pt modelId="{9128C996-78DE-4A65-A319-D2072339285E}" type="pres">
      <dgm:prSet presAssocID="{49E059EA-E8F9-4C88-9677-4D3F1184B4E0}" presName="Accent1Text" presStyleLbl="node1" presStyleIdx="3" presStyleCnt="6"/>
      <dgm:spPr/>
    </dgm:pt>
    <dgm:pt modelId="{AC084EAD-2ACE-450A-B78E-C9A29791A7CC}" type="pres">
      <dgm:prSet presAssocID="{49E059EA-E8F9-4C88-9677-4D3F1184B4E0}" presName="spaceBetweenRectangles" presStyleCnt="0"/>
      <dgm:spPr/>
    </dgm:pt>
    <dgm:pt modelId="{D60CEC88-3C92-4FF7-B959-4ACB3231838A}" type="pres">
      <dgm:prSet presAssocID="{0096372A-9FB3-4805-AD99-614AB40BC5CE}" presName="composite" presStyleCnt="0"/>
      <dgm:spPr/>
    </dgm:pt>
    <dgm:pt modelId="{2482165C-692D-4271-A1CA-3333037BFECA}" type="pres">
      <dgm:prSet presAssocID="{0096372A-9FB3-4805-AD99-614AB40BC5C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04F50098-42AD-4213-ADF9-DC84EF92C068}" type="pres">
      <dgm:prSet presAssocID="{0096372A-9FB3-4805-AD99-614AB40BC5C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E00064CC-6C96-422E-90B7-8B0107FB1E2F}" type="pres">
      <dgm:prSet presAssocID="{0096372A-9FB3-4805-AD99-614AB40BC5CE}" presName="BalanceSpacing" presStyleCnt="0"/>
      <dgm:spPr/>
    </dgm:pt>
    <dgm:pt modelId="{0965EA62-FA18-495C-B48F-919A3A1E896F}" type="pres">
      <dgm:prSet presAssocID="{0096372A-9FB3-4805-AD99-614AB40BC5CE}" presName="BalanceSpacing1" presStyleCnt="0"/>
      <dgm:spPr/>
    </dgm:pt>
    <dgm:pt modelId="{5266B3BF-363E-49A6-862A-9B4F7DD4D674}" type="pres">
      <dgm:prSet presAssocID="{41CF3998-54E4-43F1-A48A-74EA71A47B48}" presName="Accent1Text" presStyleLbl="node1" presStyleIdx="5" presStyleCnt="6"/>
      <dgm:spPr/>
    </dgm:pt>
  </dgm:ptLst>
  <dgm:cxnLst>
    <dgm:cxn modelId="{0341EF1E-E93A-44E0-A7BB-BF59BF46D31A}" type="presOf" srcId="{863A15AA-DB36-4AFA-9D6B-93EEAB83C090}" destId="{31200CBD-0455-49F6-9ECF-49251EE576C3}" srcOrd="0" destOrd="0" presId="urn:microsoft.com/office/officeart/2008/layout/AlternatingHexagons"/>
    <dgm:cxn modelId="{4D930B33-EADA-4C0B-B91B-B47988F6E262}" srcId="{7A6EA40A-9887-45FB-8820-939FA4ACC086}" destId="{652B04D1-5A85-4FBD-8BD2-79BE8D1B4781}" srcOrd="0" destOrd="0" parTransId="{5927EBF4-5AD6-44D5-A763-DAD561EA5201}" sibTransId="{E4CCB497-A219-4D9E-8AA6-CEFDD487CA74}"/>
    <dgm:cxn modelId="{1ABCD43D-0185-4B15-86C7-819B4B1D1CFC}" type="presOf" srcId="{7A6EA40A-9887-45FB-8820-939FA4ACC086}" destId="{F8215EAC-5285-4030-94E0-8AEA7E9FD8DA}" srcOrd="0" destOrd="0" presId="urn:microsoft.com/office/officeart/2008/layout/AlternatingHexagons"/>
    <dgm:cxn modelId="{7780153E-6087-489C-87FA-AEC80771F259}" srcId="{863A15AA-DB36-4AFA-9D6B-93EEAB83C090}" destId="{0096372A-9FB3-4805-AD99-614AB40BC5CE}" srcOrd="2" destOrd="0" parTransId="{5DE2C376-2B49-47F3-8985-7F879226BAEC}" sibTransId="{41CF3998-54E4-43F1-A48A-74EA71A47B48}"/>
    <dgm:cxn modelId="{50E5A340-F0E6-4B1C-9B03-40CB95B692D7}" srcId="{863A15AA-DB36-4AFA-9D6B-93EEAB83C090}" destId="{3F4D19F5-161A-44FA-BF3F-5C1D813FE81B}" srcOrd="0" destOrd="0" parTransId="{335086AF-D0BF-4624-9F3B-BB5C2B8AC5DD}" sibTransId="{C407F940-0428-4337-94E7-66B80CBB2F62}"/>
    <dgm:cxn modelId="{193DBF5E-ADB7-4F1E-96B2-586DE3D192CA}" type="presOf" srcId="{0096372A-9FB3-4805-AD99-614AB40BC5CE}" destId="{2482165C-692D-4271-A1CA-3333037BFECA}" srcOrd="0" destOrd="0" presId="urn:microsoft.com/office/officeart/2008/layout/AlternatingHexagons"/>
    <dgm:cxn modelId="{4A38EC73-B622-49FC-A716-F149C9CD98D4}" type="presOf" srcId="{41CF3998-54E4-43F1-A48A-74EA71A47B48}" destId="{5266B3BF-363E-49A6-862A-9B4F7DD4D674}" srcOrd="0" destOrd="0" presId="urn:microsoft.com/office/officeart/2008/layout/AlternatingHexagons"/>
    <dgm:cxn modelId="{A97C0558-6474-4527-A4B4-DC7DD335E5A2}" type="presOf" srcId="{C407F940-0428-4337-94E7-66B80CBB2F62}" destId="{CCB57980-503B-4363-9E02-35E2F4447E2A}" srcOrd="0" destOrd="0" presId="urn:microsoft.com/office/officeart/2008/layout/AlternatingHexagons"/>
    <dgm:cxn modelId="{48C5ECCC-ACDB-494E-A51D-CAEE0B03F0A0}" type="presOf" srcId="{49E059EA-E8F9-4C88-9677-4D3F1184B4E0}" destId="{9128C996-78DE-4A65-A319-D2072339285E}" srcOrd="0" destOrd="0" presId="urn:microsoft.com/office/officeart/2008/layout/AlternatingHexagons"/>
    <dgm:cxn modelId="{B82E23D9-0B1F-45F8-989D-0C2687950875}" type="presOf" srcId="{3F4D19F5-161A-44FA-BF3F-5C1D813FE81B}" destId="{D6D55B84-71E0-4000-83FD-7120697B69AB}" srcOrd="0" destOrd="0" presId="urn:microsoft.com/office/officeart/2008/layout/AlternatingHexagons"/>
    <dgm:cxn modelId="{FC35E9E7-0829-42DE-A25E-E443EEB19EA7}" type="presOf" srcId="{652B04D1-5A85-4FBD-8BD2-79BE8D1B4781}" destId="{ACBE8D11-960C-4AFE-B788-DAF49BA6AFBF}" srcOrd="0" destOrd="0" presId="urn:microsoft.com/office/officeart/2008/layout/AlternatingHexagons"/>
    <dgm:cxn modelId="{C0ED26F5-E391-4227-B2E6-A6E66E57C58C}" srcId="{863A15AA-DB36-4AFA-9D6B-93EEAB83C090}" destId="{7A6EA40A-9887-45FB-8820-939FA4ACC086}" srcOrd="1" destOrd="0" parTransId="{6B82A0B3-167D-42E8-A0D5-22B4EADCAC4E}" sibTransId="{49E059EA-E8F9-4C88-9677-4D3F1184B4E0}"/>
    <dgm:cxn modelId="{24A79F91-1E94-4F22-AF53-BE870D9A45B6}" type="presParOf" srcId="{31200CBD-0455-49F6-9ECF-49251EE576C3}" destId="{EF7DD352-2610-4CA0-988C-5A35D2D2256F}" srcOrd="0" destOrd="0" presId="urn:microsoft.com/office/officeart/2008/layout/AlternatingHexagons"/>
    <dgm:cxn modelId="{5FE36747-97B5-49B7-9B1A-865032DF6E28}" type="presParOf" srcId="{EF7DD352-2610-4CA0-988C-5A35D2D2256F}" destId="{D6D55B84-71E0-4000-83FD-7120697B69AB}" srcOrd="0" destOrd="0" presId="urn:microsoft.com/office/officeart/2008/layout/AlternatingHexagons"/>
    <dgm:cxn modelId="{549BFFC6-49C4-4C2C-85F6-219F3AF910AD}" type="presParOf" srcId="{EF7DD352-2610-4CA0-988C-5A35D2D2256F}" destId="{9220EC46-BBE3-46AC-BC59-7B77AE18F6CD}" srcOrd="1" destOrd="0" presId="urn:microsoft.com/office/officeart/2008/layout/AlternatingHexagons"/>
    <dgm:cxn modelId="{70D102EC-AAD3-4E53-AE4E-2DA90C4A64AE}" type="presParOf" srcId="{EF7DD352-2610-4CA0-988C-5A35D2D2256F}" destId="{BCB5F005-FE85-4B13-8491-1CD2553F569A}" srcOrd="2" destOrd="0" presId="urn:microsoft.com/office/officeart/2008/layout/AlternatingHexagons"/>
    <dgm:cxn modelId="{466D69E2-C87D-4B33-860B-E46848EBF6EB}" type="presParOf" srcId="{EF7DD352-2610-4CA0-988C-5A35D2D2256F}" destId="{321A8F66-C540-4FF4-821B-46446CD3469D}" srcOrd="3" destOrd="0" presId="urn:microsoft.com/office/officeart/2008/layout/AlternatingHexagons"/>
    <dgm:cxn modelId="{B72ED284-4E8C-4FAD-8D7A-EDDD34AE03AD}" type="presParOf" srcId="{EF7DD352-2610-4CA0-988C-5A35D2D2256F}" destId="{CCB57980-503B-4363-9E02-35E2F4447E2A}" srcOrd="4" destOrd="0" presId="urn:microsoft.com/office/officeart/2008/layout/AlternatingHexagons"/>
    <dgm:cxn modelId="{BBE6FC49-C90C-4ACC-85F4-00F927B0A0B3}" type="presParOf" srcId="{31200CBD-0455-49F6-9ECF-49251EE576C3}" destId="{48006A90-A65A-4801-A5F3-D322EC1570A6}" srcOrd="1" destOrd="0" presId="urn:microsoft.com/office/officeart/2008/layout/AlternatingHexagons"/>
    <dgm:cxn modelId="{DADD739C-3B93-4112-B525-93E9025442D5}" type="presParOf" srcId="{31200CBD-0455-49F6-9ECF-49251EE576C3}" destId="{B2492177-A098-43F6-AA56-0A6EC3A0523E}" srcOrd="2" destOrd="0" presId="urn:microsoft.com/office/officeart/2008/layout/AlternatingHexagons"/>
    <dgm:cxn modelId="{DAF04642-D814-43DA-A3D3-43E85799A88D}" type="presParOf" srcId="{B2492177-A098-43F6-AA56-0A6EC3A0523E}" destId="{F8215EAC-5285-4030-94E0-8AEA7E9FD8DA}" srcOrd="0" destOrd="0" presId="urn:microsoft.com/office/officeart/2008/layout/AlternatingHexagons"/>
    <dgm:cxn modelId="{4A6371F5-F59A-43BF-A665-6758216E4D3A}" type="presParOf" srcId="{B2492177-A098-43F6-AA56-0A6EC3A0523E}" destId="{ACBE8D11-960C-4AFE-B788-DAF49BA6AFBF}" srcOrd="1" destOrd="0" presId="urn:microsoft.com/office/officeart/2008/layout/AlternatingHexagons"/>
    <dgm:cxn modelId="{A6860D77-4C9E-4F45-AEEF-5C0982AE4A6D}" type="presParOf" srcId="{B2492177-A098-43F6-AA56-0A6EC3A0523E}" destId="{07C3A0CB-03E5-40E2-8694-021E964597B2}" srcOrd="2" destOrd="0" presId="urn:microsoft.com/office/officeart/2008/layout/AlternatingHexagons"/>
    <dgm:cxn modelId="{4828CC7F-0674-4804-AAF2-77B1F96C3365}" type="presParOf" srcId="{B2492177-A098-43F6-AA56-0A6EC3A0523E}" destId="{363F283C-BD89-46D9-8ED8-8050D142D84E}" srcOrd="3" destOrd="0" presId="urn:microsoft.com/office/officeart/2008/layout/AlternatingHexagons"/>
    <dgm:cxn modelId="{376F2399-7CDC-4D24-9EB8-C727A0686245}" type="presParOf" srcId="{B2492177-A098-43F6-AA56-0A6EC3A0523E}" destId="{9128C996-78DE-4A65-A319-D2072339285E}" srcOrd="4" destOrd="0" presId="urn:microsoft.com/office/officeart/2008/layout/AlternatingHexagons"/>
    <dgm:cxn modelId="{44886D1B-92FD-433F-89D1-10DDFF23F1DE}" type="presParOf" srcId="{31200CBD-0455-49F6-9ECF-49251EE576C3}" destId="{AC084EAD-2ACE-450A-B78E-C9A29791A7CC}" srcOrd="3" destOrd="0" presId="urn:microsoft.com/office/officeart/2008/layout/AlternatingHexagons"/>
    <dgm:cxn modelId="{789EA7B4-BF1B-4F8B-A0C5-7CAD141DC38F}" type="presParOf" srcId="{31200CBD-0455-49F6-9ECF-49251EE576C3}" destId="{D60CEC88-3C92-4FF7-B959-4ACB3231838A}" srcOrd="4" destOrd="0" presId="urn:microsoft.com/office/officeart/2008/layout/AlternatingHexagons"/>
    <dgm:cxn modelId="{3694D028-2DD1-48D4-B3F0-92EA2AEAE568}" type="presParOf" srcId="{D60CEC88-3C92-4FF7-B959-4ACB3231838A}" destId="{2482165C-692D-4271-A1CA-3333037BFECA}" srcOrd="0" destOrd="0" presId="urn:microsoft.com/office/officeart/2008/layout/AlternatingHexagons"/>
    <dgm:cxn modelId="{CB299065-5A52-498A-BE6D-A752F1E4FEBA}" type="presParOf" srcId="{D60CEC88-3C92-4FF7-B959-4ACB3231838A}" destId="{04F50098-42AD-4213-ADF9-DC84EF92C068}" srcOrd="1" destOrd="0" presId="urn:microsoft.com/office/officeart/2008/layout/AlternatingHexagons"/>
    <dgm:cxn modelId="{C0DD6CD5-B2C3-47A2-A62B-9EE68FF258D5}" type="presParOf" srcId="{D60CEC88-3C92-4FF7-B959-4ACB3231838A}" destId="{E00064CC-6C96-422E-90B7-8B0107FB1E2F}" srcOrd="2" destOrd="0" presId="urn:microsoft.com/office/officeart/2008/layout/AlternatingHexagons"/>
    <dgm:cxn modelId="{13922E2A-408D-4816-8B7C-D38C8B391F76}" type="presParOf" srcId="{D60CEC88-3C92-4FF7-B959-4ACB3231838A}" destId="{0965EA62-FA18-495C-B48F-919A3A1E896F}" srcOrd="3" destOrd="0" presId="urn:microsoft.com/office/officeart/2008/layout/AlternatingHexagons"/>
    <dgm:cxn modelId="{41EF1A65-E1B1-4331-AE27-EE77A0836EAA}" type="presParOf" srcId="{D60CEC88-3C92-4FF7-B959-4ACB3231838A}" destId="{5266B3BF-363E-49A6-862A-9B4F7DD4D67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7656D1-6E36-4B76-9760-8057E13B2753}">
      <dsp:nvSpPr>
        <dsp:cNvPr id="0" name=""/>
        <dsp:cNvSpPr/>
      </dsp:nvSpPr>
      <dsp:spPr>
        <a:xfrm>
          <a:off x="756437" y="533606"/>
          <a:ext cx="10679125" cy="20931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7739" tIns="228600" rIns="228600" bIns="22860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>
              <a:solidFill>
                <a:schemeClr val="bg1"/>
              </a:solidFill>
              <a:latin typeface="Arial Narrow" panose="020B0606020202030204" pitchFamily="34" charset="0"/>
            </a:rPr>
            <a:t>Metadata </a:t>
          </a:r>
          <a:r>
            <a:rPr lang="en-US" sz="6000" b="1" kern="1200" dirty="0" err="1">
              <a:solidFill>
                <a:schemeClr val="bg1"/>
              </a:solidFill>
              <a:latin typeface="Arial Narrow" panose="020B0606020202030204" pitchFamily="34" charset="0"/>
            </a:rPr>
            <a:t>Kegiatan</a:t>
          </a:r>
          <a:endParaRPr lang="en-ID" sz="6000" b="1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756437" y="533606"/>
        <a:ext cx="10679125" cy="2093118"/>
      </dsp:txXfrm>
    </dsp:sp>
    <dsp:sp modelId="{FC202425-1AA1-47C0-9A7F-168FAD7E1E1A}">
      <dsp:nvSpPr>
        <dsp:cNvPr id="0" name=""/>
        <dsp:cNvSpPr/>
      </dsp:nvSpPr>
      <dsp:spPr>
        <a:xfrm>
          <a:off x="558911" y="228607"/>
          <a:ext cx="1465183" cy="2197774"/>
        </a:xfrm>
        <a:prstGeom prst="rect">
          <a:avLst/>
        </a:prstGeom>
        <a:blipFill rotWithShape="1">
          <a:blip xmlns:r="http://schemas.openxmlformats.org/officeDocument/2006/relationships" r:embed="rId1">
            <a:alphaModFix/>
          </a:blip>
          <a:srcRect/>
          <a:stretch>
            <a:fillRect l="-54000" r="-54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31CC953-D997-4B1D-8921-186EFDB4AE22}">
      <dsp:nvSpPr>
        <dsp:cNvPr id="0" name=""/>
        <dsp:cNvSpPr/>
      </dsp:nvSpPr>
      <dsp:spPr>
        <a:xfrm>
          <a:off x="756437" y="3168610"/>
          <a:ext cx="10679125" cy="20931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7739" tIns="228600" rIns="228600" bIns="22860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>
              <a:solidFill>
                <a:schemeClr val="bg1"/>
              </a:solidFill>
              <a:latin typeface="Arial Narrow" panose="020B0606020202030204" pitchFamily="34" charset="0"/>
            </a:rPr>
            <a:t>Metadata </a:t>
          </a:r>
          <a:r>
            <a:rPr lang="en-US" sz="6000" b="1" kern="1200" dirty="0" err="1">
              <a:solidFill>
                <a:schemeClr val="bg1"/>
              </a:solidFill>
              <a:latin typeface="Arial Narrow" panose="020B0606020202030204" pitchFamily="34" charset="0"/>
            </a:rPr>
            <a:t>Variabel</a:t>
          </a:r>
          <a:endParaRPr lang="en-ID" sz="6000" b="1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756437" y="3168610"/>
        <a:ext cx="10679125" cy="2093118"/>
      </dsp:txXfrm>
    </dsp:sp>
    <dsp:sp modelId="{308F54A9-58D7-4C1B-BFB8-6BF1D555265B}">
      <dsp:nvSpPr>
        <dsp:cNvPr id="0" name=""/>
        <dsp:cNvSpPr/>
      </dsp:nvSpPr>
      <dsp:spPr>
        <a:xfrm>
          <a:off x="558911" y="2895611"/>
          <a:ext cx="1465183" cy="2197774"/>
        </a:xfrm>
        <a:prstGeom prst="rect">
          <a:avLst/>
        </a:prstGeom>
        <a:blipFill rotWithShape="1">
          <a:blip xmlns:r="http://schemas.openxmlformats.org/officeDocument/2006/relationships" r:embed="rId2">
            <a:alphaModFix/>
          </a:blip>
          <a:srcRect/>
          <a:stretch>
            <a:fillRect l="-54000" r="-54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61694B6-4E31-4C02-A2FE-1A4D359D705F}">
      <dsp:nvSpPr>
        <dsp:cNvPr id="0" name=""/>
        <dsp:cNvSpPr/>
      </dsp:nvSpPr>
      <dsp:spPr>
        <a:xfrm>
          <a:off x="752853" y="5803614"/>
          <a:ext cx="10686292" cy="20931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7739" tIns="228600" rIns="228600" bIns="22860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>
              <a:solidFill>
                <a:schemeClr val="bg1"/>
              </a:solidFill>
              <a:latin typeface="Arial Narrow" panose="020B0606020202030204" pitchFamily="34" charset="0"/>
            </a:rPr>
            <a:t>Metadata </a:t>
          </a:r>
          <a:r>
            <a:rPr lang="en-US" sz="6000" b="1" kern="1200" dirty="0" err="1">
              <a:solidFill>
                <a:schemeClr val="bg1"/>
              </a:solidFill>
              <a:latin typeface="Arial Narrow" panose="020B0606020202030204" pitchFamily="34" charset="0"/>
            </a:rPr>
            <a:t>Indikator</a:t>
          </a:r>
          <a:endParaRPr lang="en-ID" sz="6000" b="1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752853" y="5803614"/>
        <a:ext cx="10686292" cy="2093118"/>
      </dsp:txXfrm>
    </dsp:sp>
    <dsp:sp modelId="{6765C1A0-8E04-40CB-AB20-7BBDA5B7EF2A}">
      <dsp:nvSpPr>
        <dsp:cNvPr id="0" name=""/>
        <dsp:cNvSpPr/>
      </dsp:nvSpPr>
      <dsp:spPr>
        <a:xfrm>
          <a:off x="558911" y="5566482"/>
          <a:ext cx="1465183" cy="2197774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53000" r="-53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55B84-71E0-4000-83FD-7120697B69AB}">
      <dsp:nvSpPr>
        <dsp:cNvPr id="0" name=""/>
        <dsp:cNvSpPr/>
      </dsp:nvSpPr>
      <dsp:spPr>
        <a:xfrm rot="5400000">
          <a:off x="5260209" y="195984"/>
          <a:ext cx="3012942" cy="262126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Century Gothic" panose="020B0502020202020204" pitchFamily="34" charset="0"/>
            </a:rPr>
            <a:t>Tujuan</a:t>
          </a:r>
          <a:r>
            <a:rPr lang="en-US" sz="2400" kern="1200" dirty="0">
              <a:latin typeface="Century Gothic" panose="020B0502020202020204" pitchFamily="34" charset="0"/>
            </a:rPr>
            <a:t> </a:t>
          </a:r>
          <a:r>
            <a:rPr lang="en-US" sz="2400" kern="1200" dirty="0" err="1">
              <a:latin typeface="Century Gothic" panose="020B0502020202020204" pitchFamily="34" charset="0"/>
            </a:rPr>
            <a:t>penyelenggaraan</a:t>
          </a:r>
          <a:endParaRPr lang="en-ID" sz="2400" kern="1200" dirty="0">
            <a:latin typeface="Century Gothic" panose="020B0502020202020204" pitchFamily="34" charset="0"/>
          </a:endParaRPr>
        </a:p>
      </dsp:txBody>
      <dsp:txXfrm rot="-5400000">
        <a:off x="5864530" y="469660"/>
        <a:ext cx="1804300" cy="2073908"/>
      </dsp:txXfrm>
    </dsp:sp>
    <dsp:sp modelId="{9220EC46-BBE3-46AC-BC59-7B77AE18F6CD}">
      <dsp:nvSpPr>
        <dsp:cNvPr id="0" name=""/>
        <dsp:cNvSpPr/>
      </dsp:nvSpPr>
      <dsp:spPr>
        <a:xfrm>
          <a:off x="8156852" y="602731"/>
          <a:ext cx="3362444" cy="1807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B57980-503B-4363-9E02-35E2F4447E2A}">
      <dsp:nvSpPr>
        <dsp:cNvPr id="0" name=""/>
        <dsp:cNvSpPr/>
      </dsp:nvSpPr>
      <dsp:spPr>
        <a:xfrm rot="5400000">
          <a:off x="2429248" y="195984"/>
          <a:ext cx="3012942" cy="262126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13828"/>
            <a:satOff val="-2803"/>
            <a:lumOff val="154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3600" kern="1200"/>
        </a:p>
      </dsp:txBody>
      <dsp:txXfrm rot="-5400000">
        <a:off x="3033569" y="469660"/>
        <a:ext cx="1804300" cy="2073908"/>
      </dsp:txXfrm>
    </dsp:sp>
    <dsp:sp modelId="{F8215EAC-5285-4030-94E0-8AEA7E9FD8DA}">
      <dsp:nvSpPr>
        <dsp:cNvPr id="0" name=""/>
        <dsp:cNvSpPr/>
      </dsp:nvSpPr>
      <dsp:spPr>
        <a:xfrm rot="5400000">
          <a:off x="3839305" y="2753369"/>
          <a:ext cx="3012942" cy="262126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27656"/>
            <a:satOff val="-5606"/>
            <a:lumOff val="308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entury Gothic" panose="020B0502020202020204" pitchFamily="34" charset="0"/>
            </a:rPr>
            <a:t>Unit </a:t>
          </a:r>
          <a:r>
            <a:rPr lang="en-US" sz="2600" kern="1200" dirty="0" err="1">
              <a:latin typeface="Century Gothic" panose="020B0502020202020204" pitchFamily="34" charset="0"/>
            </a:rPr>
            <a:t>observasi</a:t>
          </a:r>
          <a:r>
            <a:rPr lang="en-US" sz="2600" kern="1200" dirty="0">
              <a:latin typeface="Century Gothic" panose="020B0502020202020204" pitchFamily="34" charset="0"/>
            </a:rPr>
            <a:t> dan unit </a:t>
          </a:r>
          <a:r>
            <a:rPr lang="en-US" sz="2600" kern="1200" dirty="0" err="1">
              <a:latin typeface="Century Gothic" panose="020B0502020202020204" pitchFamily="34" charset="0"/>
            </a:rPr>
            <a:t>analisis</a:t>
          </a:r>
          <a:endParaRPr lang="en-ID" sz="2600" kern="1200" dirty="0">
            <a:latin typeface="Century Gothic" panose="020B0502020202020204" pitchFamily="34" charset="0"/>
          </a:endParaRPr>
        </a:p>
      </dsp:txBody>
      <dsp:txXfrm rot="-5400000">
        <a:off x="4443626" y="3027045"/>
        <a:ext cx="1804300" cy="2073908"/>
      </dsp:txXfrm>
    </dsp:sp>
    <dsp:sp modelId="{ACBE8D11-960C-4AFE-B788-DAF49BA6AFBF}">
      <dsp:nvSpPr>
        <dsp:cNvPr id="0" name=""/>
        <dsp:cNvSpPr/>
      </dsp:nvSpPr>
      <dsp:spPr>
        <a:xfrm>
          <a:off x="672703" y="3160117"/>
          <a:ext cx="3253978" cy="1807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2600" kern="1200" dirty="0"/>
        </a:p>
      </dsp:txBody>
      <dsp:txXfrm>
        <a:off x="672703" y="3160117"/>
        <a:ext cx="3253978" cy="1807765"/>
      </dsp:txXfrm>
    </dsp:sp>
    <dsp:sp modelId="{9128C996-78DE-4A65-A319-D2072339285E}">
      <dsp:nvSpPr>
        <dsp:cNvPr id="0" name=""/>
        <dsp:cNvSpPr/>
      </dsp:nvSpPr>
      <dsp:spPr>
        <a:xfrm rot="5400000">
          <a:off x="6670266" y="2753369"/>
          <a:ext cx="3012942" cy="262126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41484"/>
            <a:satOff val="-8409"/>
            <a:lumOff val="462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3600" kern="1200"/>
        </a:p>
      </dsp:txBody>
      <dsp:txXfrm rot="-5400000">
        <a:off x="7274587" y="3027045"/>
        <a:ext cx="1804300" cy="2073908"/>
      </dsp:txXfrm>
    </dsp:sp>
    <dsp:sp modelId="{2482165C-692D-4271-A1CA-3333037BFECA}">
      <dsp:nvSpPr>
        <dsp:cNvPr id="0" name=""/>
        <dsp:cNvSpPr/>
      </dsp:nvSpPr>
      <dsp:spPr>
        <a:xfrm rot="5400000">
          <a:off x="5260209" y="5310755"/>
          <a:ext cx="3012942" cy="262126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27656"/>
            <a:satOff val="-5606"/>
            <a:lumOff val="308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latin typeface="Century Gothic" panose="020B0502020202020204" pitchFamily="34" charset="0"/>
            </a:rPr>
            <a:t>Variabel</a:t>
          </a:r>
          <a:r>
            <a:rPr lang="en-US" sz="2600" kern="1200" dirty="0">
              <a:latin typeface="Century Gothic" panose="020B0502020202020204" pitchFamily="34" charset="0"/>
            </a:rPr>
            <a:t> dan </a:t>
          </a:r>
          <a:r>
            <a:rPr lang="en-US" sz="2600" kern="1200" dirty="0" err="1">
              <a:latin typeface="Century Gothic" panose="020B0502020202020204" pitchFamily="34" charset="0"/>
            </a:rPr>
            <a:t>indikator</a:t>
          </a:r>
          <a:r>
            <a:rPr lang="en-US" sz="2600" kern="1200" dirty="0">
              <a:latin typeface="Century Gothic" panose="020B0502020202020204" pitchFamily="34" charset="0"/>
            </a:rPr>
            <a:t> yang </a:t>
          </a:r>
          <a:r>
            <a:rPr lang="en-US" sz="2600" kern="1200" dirty="0" err="1">
              <a:latin typeface="Century Gothic" panose="020B0502020202020204" pitchFamily="34" charset="0"/>
            </a:rPr>
            <a:t>dihasilkan</a:t>
          </a:r>
          <a:endParaRPr lang="en-ID" sz="2600" kern="1200" dirty="0">
            <a:latin typeface="Century Gothic" panose="020B0502020202020204" pitchFamily="34" charset="0"/>
          </a:endParaRPr>
        </a:p>
      </dsp:txBody>
      <dsp:txXfrm rot="-5400000">
        <a:off x="5864530" y="5584431"/>
        <a:ext cx="1804300" cy="2073908"/>
      </dsp:txXfrm>
    </dsp:sp>
    <dsp:sp modelId="{04F50098-42AD-4213-ADF9-DC84EF92C068}">
      <dsp:nvSpPr>
        <dsp:cNvPr id="0" name=""/>
        <dsp:cNvSpPr/>
      </dsp:nvSpPr>
      <dsp:spPr>
        <a:xfrm>
          <a:off x="8156852" y="5717502"/>
          <a:ext cx="3362444" cy="1807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66B3BF-363E-49A6-862A-9B4F7DD4D674}">
      <dsp:nvSpPr>
        <dsp:cNvPr id="0" name=""/>
        <dsp:cNvSpPr/>
      </dsp:nvSpPr>
      <dsp:spPr>
        <a:xfrm rot="5400000">
          <a:off x="2429248" y="5310755"/>
          <a:ext cx="3012942" cy="262126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13828"/>
            <a:satOff val="-2803"/>
            <a:lumOff val="154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3600" kern="1200"/>
        </a:p>
      </dsp:txBody>
      <dsp:txXfrm rot="-5400000">
        <a:off x="3033569" y="5584431"/>
        <a:ext cx="1804300" cy="20739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55B84-71E0-4000-83FD-7120697B69AB}">
      <dsp:nvSpPr>
        <dsp:cNvPr id="0" name=""/>
        <dsp:cNvSpPr/>
      </dsp:nvSpPr>
      <dsp:spPr>
        <a:xfrm rot="5400000">
          <a:off x="5260209" y="195984"/>
          <a:ext cx="3012942" cy="262126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Century Gothic" panose="020B0502020202020204" pitchFamily="34" charset="0"/>
            </a:rPr>
            <a:t>Konsep</a:t>
          </a:r>
          <a:r>
            <a:rPr lang="en-US" sz="2800" kern="1200" dirty="0">
              <a:latin typeface="Century Gothic" panose="020B0502020202020204" pitchFamily="34" charset="0"/>
            </a:rPr>
            <a:t> dan </a:t>
          </a:r>
          <a:r>
            <a:rPr lang="en-US" sz="2800" kern="1200" dirty="0" err="1">
              <a:latin typeface="Century Gothic" panose="020B0502020202020204" pitchFamily="34" charset="0"/>
            </a:rPr>
            <a:t>definisi</a:t>
          </a:r>
          <a:endParaRPr lang="en-ID" sz="2800" kern="1200" dirty="0">
            <a:latin typeface="Century Gothic" panose="020B0502020202020204" pitchFamily="34" charset="0"/>
          </a:endParaRPr>
        </a:p>
      </dsp:txBody>
      <dsp:txXfrm rot="-5400000">
        <a:off x="5864530" y="469660"/>
        <a:ext cx="1804300" cy="2073908"/>
      </dsp:txXfrm>
    </dsp:sp>
    <dsp:sp modelId="{9220EC46-BBE3-46AC-BC59-7B77AE18F6CD}">
      <dsp:nvSpPr>
        <dsp:cNvPr id="0" name=""/>
        <dsp:cNvSpPr/>
      </dsp:nvSpPr>
      <dsp:spPr>
        <a:xfrm>
          <a:off x="8156852" y="602731"/>
          <a:ext cx="3362444" cy="1807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B57980-503B-4363-9E02-35E2F4447E2A}">
      <dsp:nvSpPr>
        <dsp:cNvPr id="0" name=""/>
        <dsp:cNvSpPr/>
      </dsp:nvSpPr>
      <dsp:spPr>
        <a:xfrm rot="5400000">
          <a:off x="2429248" y="195984"/>
          <a:ext cx="3012942" cy="262126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13828"/>
            <a:satOff val="-2803"/>
            <a:lumOff val="154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3600" kern="1200"/>
        </a:p>
      </dsp:txBody>
      <dsp:txXfrm rot="-5400000">
        <a:off x="3033569" y="469660"/>
        <a:ext cx="1804300" cy="2073908"/>
      </dsp:txXfrm>
    </dsp:sp>
    <dsp:sp modelId="{F8215EAC-5285-4030-94E0-8AEA7E9FD8DA}">
      <dsp:nvSpPr>
        <dsp:cNvPr id="0" name=""/>
        <dsp:cNvSpPr/>
      </dsp:nvSpPr>
      <dsp:spPr>
        <a:xfrm rot="5400000">
          <a:off x="3839305" y="2753369"/>
          <a:ext cx="3012942" cy="262126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27656"/>
            <a:satOff val="-5606"/>
            <a:lumOff val="308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Century Gothic" panose="020B0502020202020204" pitchFamily="34" charset="0"/>
            </a:rPr>
            <a:t>Domain value</a:t>
          </a:r>
          <a:endParaRPr lang="en-ID" sz="3200" kern="1200" dirty="0">
            <a:latin typeface="Century Gothic" panose="020B0502020202020204" pitchFamily="34" charset="0"/>
          </a:endParaRPr>
        </a:p>
      </dsp:txBody>
      <dsp:txXfrm rot="-5400000">
        <a:off x="4443626" y="3027045"/>
        <a:ext cx="1804300" cy="2073908"/>
      </dsp:txXfrm>
    </dsp:sp>
    <dsp:sp modelId="{ACBE8D11-960C-4AFE-B788-DAF49BA6AFBF}">
      <dsp:nvSpPr>
        <dsp:cNvPr id="0" name=""/>
        <dsp:cNvSpPr/>
      </dsp:nvSpPr>
      <dsp:spPr>
        <a:xfrm>
          <a:off x="672703" y="3160117"/>
          <a:ext cx="3253978" cy="1807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3200" kern="1200" dirty="0"/>
        </a:p>
      </dsp:txBody>
      <dsp:txXfrm>
        <a:off x="672703" y="3160117"/>
        <a:ext cx="3253978" cy="1807765"/>
      </dsp:txXfrm>
    </dsp:sp>
    <dsp:sp modelId="{9128C996-78DE-4A65-A319-D2072339285E}">
      <dsp:nvSpPr>
        <dsp:cNvPr id="0" name=""/>
        <dsp:cNvSpPr/>
      </dsp:nvSpPr>
      <dsp:spPr>
        <a:xfrm rot="5400000">
          <a:off x="6670266" y="2753369"/>
          <a:ext cx="3012942" cy="262126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41484"/>
            <a:satOff val="-8409"/>
            <a:lumOff val="462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3600" kern="1200"/>
        </a:p>
      </dsp:txBody>
      <dsp:txXfrm rot="-5400000">
        <a:off x="7274587" y="3027045"/>
        <a:ext cx="1804300" cy="2073908"/>
      </dsp:txXfrm>
    </dsp:sp>
    <dsp:sp modelId="{2482165C-692D-4271-A1CA-3333037BFECA}">
      <dsp:nvSpPr>
        <dsp:cNvPr id="0" name=""/>
        <dsp:cNvSpPr/>
      </dsp:nvSpPr>
      <dsp:spPr>
        <a:xfrm rot="5400000">
          <a:off x="5260209" y="5310755"/>
          <a:ext cx="3012942" cy="262126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27656"/>
            <a:satOff val="-5606"/>
            <a:lumOff val="308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Century Gothic" panose="020B0502020202020204" pitchFamily="34" charset="0"/>
            </a:rPr>
            <a:t>Kalimat</a:t>
          </a:r>
          <a:r>
            <a:rPr lang="en-US" sz="2000" kern="1200" dirty="0">
              <a:latin typeface="Century Gothic" panose="020B0502020202020204" pitchFamily="34" charset="0"/>
            </a:rPr>
            <a:t> </a:t>
          </a:r>
          <a:r>
            <a:rPr lang="en-US" sz="2000" kern="1200" dirty="0" err="1">
              <a:latin typeface="Century Gothic" panose="020B0502020202020204" pitchFamily="34" charset="0"/>
            </a:rPr>
            <a:t>pertanyaan</a:t>
          </a:r>
          <a:endParaRPr lang="en-ID" sz="2000" kern="1200" dirty="0">
            <a:latin typeface="Century Gothic" panose="020B0502020202020204" pitchFamily="34" charset="0"/>
          </a:endParaRPr>
        </a:p>
      </dsp:txBody>
      <dsp:txXfrm rot="-5400000">
        <a:off x="5864530" y="5584431"/>
        <a:ext cx="1804300" cy="2073908"/>
      </dsp:txXfrm>
    </dsp:sp>
    <dsp:sp modelId="{04F50098-42AD-4213-ADF9-DC84EF92C068}">
      <dsp:nvSpPr>
        <dsp:cNvPr id="0" name=""/>
        <dsp:cNvSpPr/>
      </dsp:nvSpPr>
      <dsp:spPr>
        <a:xfrm>
          <a:off x="8156852" y="5717502"/>
          <a:ext cx="3362444" cy="1807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66B3BF-363E-49A6-862A-9B4F7DD4D674}">
      <dsp:nvSpPr>
        <dsp:cNvPr id="0" name=""/>
        <dsp:cNvSpPr/>
      </dsp:nvSpPr>
      <dsp:spPr>
        <a:xfrm rot="5400000">
          <a:off x="2429248" y="5310755"/>
          <a:ext cx="3012942" cy="262126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13828"/>
            <a:satOff val="-2803"/>
            <a:lumOff val="154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3600" kern="1200"/>
        </a:p>
      </dsp:txBody>
      <dsp:txXfrm rot="-5400000">
        <a:off x="3033569" y="5584431"/>
        <a:ext cx="1804300" cy="20739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55B84-71E0-4000-83FD-7120697B69AB}">
      <dsp:nvSpPr>
        <dsp:cNvPr id="0" name=""/>
        <dsp:cNvSpPr/>
      </dsp:nvSpPr>
      <dsp:spPr>
        <a:xfrm rot="5400000">
          <a:off x="5260209" y="195984"/>
          <a:ext cx="3012942" cy="262126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Century Gothic" panose="020B0502020202020204" pitchFamily="34" charset="0"/>
            </a:rPr>
            <a:t>Konsep</a:t>
          </a:r>
          <a:r>
            <a:rPr lang="en-US" sz="2800" kern="1200" dirty="0">
              <a:latin typeface="Century Gothic" panose="020B0502020202020204" pitchFamily="34" charset="0"/>
            </a:rPr>
            <a:t> dan </a:t>
          </a:r>
          <a:r>
            <a:rPr lang="en-US" sz="2800" kern="1200" dirty="0" err="1">
              <a:latin typeface="Century Gothic" panose="020B0502020202020204" pitchFamily="34" charset="0"/>
            </a:rPr>
            <a:t>definisi</a:t>
          </a:r>
          <a:endParaRPr lang="en-ID" sz="2800" kern="1200" dirty="0">
            <a:latin typeface="Century Gothic" panose="020B0502020202020204" pitchFamily="34" charset="0"/>
          </a:endParaRPr>
        </a:p>
      </dsp:txBody>
      <dsp:txXfrm rot="-5400000">
        <a:off x="5864530" y="469660"/>
        <a:ext cx="1804300" cy="2073908"/>
      </dsp:txXfrm>
    </dsp:sp>
    <dsp:sp modelId="{9220EC46-BBE3-46AC-BC59-7B77AE18F6CD}">
      <dsp:nvSpPr>
        <dsp:cNvPr id="0" name=""/>
        <dsp:cNvSpPr/>
      </dsp:nvSpPr>
      <dsp:spPr>
        <a:xfrm>
          <a:off x="8156852" y="602731"/>
          <a:ext cx="3362444" cy="1807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B57980-503B-4363-9E02-35E2F4447E2A}">
      <dsp:nvSpPr>
        <dsp:cNvPr id="0" name=""/>
        <dsp:cNvSpPr/>
      </dsp:nvSpPr>
      <dsp:spPr>
        <a:xfrm rot="5400000">
          <a:off x="2429248" y="195984"/>
          <a:ext cx="3012942" cy="262126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13828"/>
            <a:satOff val="-2803"/>
            <a:lumOff val="154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3600" kern="1200"/>
        </a:p>
      </dsp:txBody>
      <dsp:txXfrm rot="-5400000">
        <a:off x="3033569" y="469660"/>
        <a:ext cx="1804300" cy="2073908"/>
      </dsp:txXfrm>
    </dsp:sp>
    <dsp:sp modelId="{F8215EAC-5285-4030-94E0-8AEA7E9FD8DA}">
      <dsp:nvSpPr>
        <dsp:cNvPr id="0" name=""/>
        <dsp:cNvSpPr/>
      </dsp:nvSpPr>
      <dsp:spPr>
        <a:xfrm rot="5400000">
          <a:off x="3839305" y="2753369"/>
          <a:ext cx="3012942" cy="262126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27656"/>
            <a:satOff val="-5606"/>
            <a:lumOff val="308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>
              <a:latin typeface="Century Gothic" panose="020B0502020202020204" pitchFamily="34" charset="0"/>
            </a:rPr>
            <a:t>Ukuran</a:t>
          </a:r>
          <a:endParaRPr lang="en-ID" sz="3500" kern="1200" dirty="0">
            <a:latin typeface="Century Gothic" panose="020B0502020202020204" pitchFamily="34" charset="0"/>
          </a:endParaRPr>
        </a:p>
      </dsp:txBody>
      <dsp:txXfrm rot="-5400000">
        <a:off x="4443626" y="3027045"/>
        <a:ext cx="1804300" cy="2073908"/>
      </dsp:txXfrm>
    </dsp:sp>
    <dsp:sp modelId="{ACBE8D11-960C-4AFE-B788-DAF49BA6AFBF}">
      <dsp:nvSpPr>
        <dsp:cNvPr id="0" name=""/>
        <dsp:cNvSpPr/>
      </dsp:nvSpPr>
      <dsp:spPr>
        <a:xfrm>
          <a:off x="672703" y="3160117"/>
          <a:ext cx="3253978" cy="1807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3500" kern="1200" dirty="0"/>
        </a:p>
      </dsp:txBody>
      <dsp:txXfrm>
        <a:off x="672703" y="3160117"/>
        <a:ext cx="3253978" cy="1807765"/>
      </dsp:txXfrm>
    </dsp:sp>
    <dsp:sp modelId="{9128C996-78DE-4A65-A319-D2072339285E}">
      <dsp:nvSpPr>
        <dsp:cNvPr id="0" name=""/>
        <dsp:cNvSpPr/>
      </dsp:nvSpPr>
      <dsp:spPr>
        <a:xfrm rot="5400000">
          <a:off x="6670266" y="2753369"/>
          <a:ext cx="3012942" cy="262126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41484"/>
            <a:satOff val="-8409"/>
            <a:lumOff val="462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3600" kern="1200"/>
        </a:p>
      </dsp:txBody>
      <dsp:txXfrm rot="-5400000">
        <a:off x="7274587" y="3027045"/>
        <a:ext cx="1804300" cy="2073908"/>
      </dsp:txXfrm>
    </dsp:sp>
    <dsp:sp modelId="{2482165C-692D-4271-A1CA-3333037BFECA}">
      <dsp:nvSpPr>
        <dsp:cNvPr id="0" name=""/>
        <dsp:cNvSpPr/>
      </dsp:nvSpPr>
      <dsp:spPr>
        <a:xfrm rot="5400000">
          <a:off x="5260209" y="5310755"/>
          <a:ext cx="3012942" cy="262126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27656"/>
            <a:satOff val="-5606"/>
            <a:lumOff val="308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Century Gothic" panose="020B0502020202020204" pitchFamily="34" charset="0"/>
            </a:rPr>
            <a:t>Klasifikasi</a:t>
          </a:r>
          <a:endParaRPr lang="en-ID" sz="2800" kern="1200" dirty="0">
            <a:latin typeface="Century Gothic" panose="020B0502020202020204" pitchFamily="34" charset="0"/>
          </a:endParaRPr>
        </a:p>
      </dsp:txBody>
      <dsp:txXfrm rot="-5400000">
        <a:off x="5864530" y="5584431"/>
        <a:ext cx="1804300" cy="2073908"/>
      </dsp:txXfrm>
    </dsp:sp>
    <dsp:sp modelId="{04F50098-42AD-4213-ADF9-DC84EF92C068}">
      <dsp:nvSpPr>
        <dsp:cNvPr id="0" name=""/>
        <dsp:cNvSpPr/>
      </dsp:nvSpPr>
      <dsp:spPr>
        <a:xfrm>
          <a:off x="8156852" y="5717502"/>
          <a:ext cx="3362444" cy="1807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66B3BF-363E-49A6-862A-9B4F7DD4D674}">
      <dsp:nvSpPr>
        <dsp:cNvPr id="0" name=""/>
        <dsp:cNvSpPr/>
      </dsp:nvSpPr>
      <dsp:spPr>
        <a:xfrm rot="5400000">
          <a:off x="2429248" y="5310755"/>
          <a:ext cx="3012942" cy="262126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13828"/>
            <a:satOff val="-2803"/>
            <a:lumOff val="154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3600" kern="1200"/>
        </a:p>
      </dsp:txBody>
      <dsp:txXfrm rot="-5400000">
        <a:off x="3033569" y="5584431"/>
        <a:ext cx="1804300" cy="2073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9ADAC-9788-4560-A6C2-C568AD764D8A}" type="datetimeFigureOut">
              <a:rPr lang="en-ID" smtClean="0"/>
              <a:t>09/06/2021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8595FC-6EA8-4FEC-BFFE-BCA33F6A92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2730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6.svg"/><Relationship Id="rId7" Type="http://schemas.openxmlformats.org/officeDocument/2006/relationships/image" Target="../media/image31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7.svg"/><Relationship Id="rId7" Type="http://schemas.openxmlformats.org/officeDocument/2006/relationships/image" Target="../media/image1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3.svg"/><Relationship Id="rId4" Type="http://schemas.openxmlformats.org/officeDocument/2006/relationships/diagramData" Target="../diagrams/data2.xml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7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3.svg"/><Relationship Id="rId4" Type="http://schemas.openxmlformats.org/officeDocument/2006/relationships/diagramData" Target="../diagrams/data3.xml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7.png"/><Relationship Id="rId7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13.svg"/><Relationship Id="rId4" Type="http://schemas.openxmlformats.org/officeDocument/2006/relationships/diagramData" Target="../diagrams/data4.xml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7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71.png"/><Relationship Id="rId5" Type="http://schemas.openxmlformats.org/officeDocument/2006/relationships/image" Target="../media/image58.svg"/><Relationship Id="rId10" Type="http://schemas.openxmlformats.org/officeDocument/2006/relationships/image" Target="../media/image70.png"/><Relationship Id="rId4" Type="http://schemas.openxmlformats.org/officeDocument/2006/relationships/image" Target="../media/image57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7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76.png"/><Relationship Id="rId5" Type="http://schemas.openxmlformats.org/officeDocument/2006/relationships/image" Target="../media/image58.svg"/><Relationship Id="rId10" Type="http://schemas.openxmlformats.org/officeDocument/2006/relationships/image" Target="../media/image75.png"/><Relationship Id="rId4" Type="http://schemas.openxmlformats.org/officeDocument/2006/relationships/image" Target="../media/image57.pn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81.png"/><Relationship Id="rId5" Type="http://schemas.openxmlformats.org/officeDocument/2006/relationships/image" Target="../media/image58.svg"/><Relationship Id="rId10" Type="http://schemas.openxmlformats.org/officeDocument/2006/relationships/image" Target="../media/image80.png"/><Relationship Id="rId4" Type="http://schemas.openxmlformats.org/officeDocument/2006/relationships/image" Target="../media/image57.png"/><Relationship Id="rId9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18" Type="http://schemas.openxmlformats.org/officeDocument/2006/relationships/image" Target="../media/image94.png"/><Relationship Id="rId3" Type="http://schemas.openxmlformats.org/officeDocument/2006/relationships/image" Target="../media/image27.svg"/><Relationship Id="rId21" Type="http://schemas.openxmlformats.org/officeDocument/2006/relationships/image" Target="../media/image97.svg"/><Relationship Id="rId7" Type="http://schemas.openxmlformats.org/officeDocument/2006/relationships/image" Target="../media/image83.svg"/><Relationship Id="rId12" Type="http://schemas.openxmlformats.org/officeDocument/2006/relationships/image" Target="../media/image88.png"/><Relationship Id="rId17" Type="http://schemas.openxmlformats.org/officeDocument/2006/relationships/image" Target="../media/image93.svg"/><Relationship Id="rId2" Type="http://schemas.openxmlformats.org/officeDocument/2006/relationships/image" Target="../media/image26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42.svg"/><Relationship Id="rId15" Type="http://schemas.openxmlformats.org/officeDocument/2006/relationships/image" Target="../media/image91.svg"/><Relationship Id="rId23" Type="http://schemas.openxmlformats.org/officeDocument/2006/relationships/image" Target="../media/image99.svg"/><Relationship Id="rId10" Type="http://schemas.openxmlformats.org/officeDocument/2006/relationships/image" Target="../media/image86.png"/><Relationship Id="rId19" Type="http://schemas.openxmlformats.org/officeDocument/2006/relationships/image" Target="../media/image95.svg"/><Relationship Id="rId4" Type="http://schemas.openxmlformats.org/officeDocument/2006/relationships/image" Target="../media/image41.png"/><Relationship Id="rId9" Type="http://schemas.openxmlformats.org/officeDocument/2006/relationships/image" Target="../media/image85.svg"/><Relationship Id="rId14" Type="http://schemas.openxmlformats.org/officeDocument/2006/relationships/image" Target="../media/image90.png"/><Relationship Id="rId22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svg"/><Relationship Id="rId5" Type="http://schemas.openxmlformats.org/officeDocument/2006/relationships/image" Target="../media/image20.sv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sv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2900" y="8267700"/>
            <a:ext cx="126873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dirty="0" err="1">
                <a:solidFill>
                  <a:srgbClr val="2A188C"/>
                </a:solidFill>
                <a:latin typeface="Arial Narrow" panose="020B0606020202030204" pitchFamily="34" charset="0"/>
              </a:rPr>
              <a:t>Disampaikan</a:t>
            </a:r>
            <a:r>
              <a:rPr lang="en-US" sz="3000" dirty="0">
                <a:solidFill>
                  <a:srgbClr val="2A188C"/>
                </a:solidFill>
                <a:latin typeface="Arial Narrow" panose="020B0606020202030204" pitchFamily="34" charset="0"/>
              </a:rPr>
              <a:t> </a:t>
            </a:r>
            <a:r>
              <a:rPr lang="en-US" sz="3000" dirty="0" err="1">
                <a:solidFill>
                  <a:srgbClr val="2A188C"/>
                </a:solidFill>
                <a:latin typeface="Arial Narrow" panose="020B0606020202030204" pitchFamily="34" charset="0"/>
              </a:rPr>
              <a:t>dalam</a:t>
            </a:r>
            <a:r>
              <a:rPr lang="en-US" sz="3000" dirty="0">
                <a:solidFill>
                  <a:srgbClr val="2A188C"/>
                </a:solidFill>
                <a:latin typeface="Arial Narrow" panose="020B0606020202030204" pitchFamily="34" charset="0"/>
              </a:rPr>
              <a:t> </a:t>
            </a:r>
            <a:r>
              <a:rPr lang="en-US" sz="3000" dirty="0" err="1">
                <a:solidFill>
                  <a:srgbClr val="2A188C"/>
                </a:solidFill>
                <a:latin typeface="Arial Narrow" panose="020B0606020202030204" pitchFamily="34" charset="0"/>
              </a:rPr>
              <a:t>kegiatan</a:t>
            </a:r>
            <a:endParaRPr lang="en-US" sz="3000" dirty="0">
              <a:solidFill>
                <a:srgbClr val="2A188C"/>
              </a:solidFill>
              <a:latin typeface="Arial Narrow" panose="020B0606020202030204" pitchFamily="34" charset="0"/>
            </a:endParaRPr>
          </a:p>
          <a:p>
            <a:pPr>
              <a:lnSpc>
                <a:spcPts val="3600"/>
              </a:lnSpc>
            </a:pPr>
            <a:r>
              <a:rPr lang="en-US" sz="3000" i="1" spc="300" dirty="0" err="1">
                <a:solidFill>
                  <a:srgbClr val="2A188C"/>
                </a:solidFill>
                <a:latin typeface="Arial Narrow" panose="020B0606020202030204" pitchFamily="34" charset="0"/>
              </a:rPr>
              <a:t>Sosialisasi</a:t>
            </a:r>
            <a:r>
              <a:rPr lang="en-US" sz="3000" i="1" spc="300" dirty="0">
                <a:solidFill>
                  <a:srgbClr val="2A188C"/>
                </a:solidFill>
                <a:latin typeface="Arial Narrow" panose="020B0606020202030204" pitchFamily="34" charset="0"/>
              </a:rPr>
              <a:t> dan </a:t>
            </a:r>
            <a:r>
              <a:rPr lang="en-US" sz="3000" i="1" spc="300" dirty="0" err="1">
                <a:solidFill>
                  <a:srgbClr val="2A188C"/>
                </a:solidFill>
                <a:latin typeface="Arial Narrow" panose="020B0606020202030204" pitchFamily="34" charset="0"/>
              </a:rPr>
              <a:t>Pembinaan</a:t>
            </a:r>
            <a:r>
              <a:rPr lang="en-US" sz="3000" i="1" spc="300" dirty="0">
                <a:solidFill>
                  <a:srgbClr val="2A188C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ts val="3600"/>
              </a:lnSpc>
            </a:pPr>
            <a:r>
              <a:rPr lang="en-US" sz="3000" i="1" spc="300" dirty="0" err="1">
                <a:solidFill>
                  <a:srgbClr val="2A188C"/>
                </a:solidFill>
                <a:latin typeface="Arial Narrow" panose="020B0606020202030204" pitchFamily="34" charset="0"/>
              </a:rPr>
              <a:t>Penyusunan</a:t>
            </a:r>
            <a:r>
              <a:rPr lang="en-US" sz="3000" i="1" spc="300" dirty="0">
                <a:solidFill>
                  <a:srgbClr val="2A188C"/>
                </a:solidFill>
                <a:latin typeface="Arial Narrow" panose="020B0606020202030204" pitchFamily="34" charset="0"/>
              </a:rPr>
              <a:t> Metadata </a:t>
            </a:r>
            <a:r>
              <a:rPr lang="en-US" sz="3000" i="1" spc="300" dirty="0" err="1">
                <a:solidFill>
                  <a:srgbClr val="2A188C"/>
                </a:solidFill>
                <a:latin typeface="Arial Narrow" panose="020B0606020202030204" pitchFamily="34" charset="0"/>
              </a:rPr>
              <a:t>Statistik</a:t>
            </a:r>
            <a:r>
              <a:rPr lang="en-US" sz="3000" i="1" spc="300" dirty="0">
                <a:solidFill>
                  <a:srgbClr val="2A188C"/>
                </a:solidFill>
                <a:latin typeface="Arial Narrow" panose="020B0606020202030204" pitchFamily="34" charset="0"/>
              </a:rPr>
              <a:t> </a:t>
            </a:r>
            <a:r>
              <a:rPr lang="en-US" sz="3000" i="1" spc="300" dirty="0" err="1">
                <a:solidFill>
                  <a:srgbClr val="2A188C"/>
                </a:solidFill>
                <a:latin typeface="Arial Narrow" panose="020B0606020202030204" pitchFamily="34" charset="0"/>
              </a:rPr>
              <a:t>Sektoral</a:t>
            </a:r>
            <a:endParaRPr lang="en-US" sz="3000" i="1" spc="300" dirty="0">
              <a:solidFill>
                <a:srgbClr val="2A188C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986099" y="592951"/>
            <a:ext cx="6229198" cy="62405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504581">
            <a:off x="11997525" y="4475500"/>
            <a:ext cx="2666158" cy="53323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250944">
            <a:off x="4430679" y="-1544565"/>
            <a:ext cx="6484119" cy="1296823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-149055">
            <a:off x="2166889" y="1746048"/>
            <a:ext cx="1084142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SISTEM STATISTIK NASIONAL</a:t>
            </a:r>
          </a:p>
        </p:txBody>
      </p:sp>
      <p:sp>
        <p:nvSpPr>
          <p:cNvPr id="7" name="TextBox 7"/>
          <p:cNvSpPr txBox="1"/>
          <p:nvPr/>
        </p:nvSpPr>
        <p:spPr>
          <a:xfrm rot="-149055">
            <a:off x="2594839" y="4902108"/>
            <a:ext cx="10321508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16"/>
              </a:lnSpc>
            </a:pPr>
            <a:r>
              <a:rPr lang="en-US" sz="12513" b="1" dirty="0">
                <a:solidFill>
                  <a:srgbClr val="FFFFFF"/>
                </a:solidFill>
                <a:latin typeface="Century Gothic" panose="020B0502020202020204" pitchFamily="34" charset="0"/>
              </a:rPr>
              <a:t>METADATA</a:t>
            </a:r>
          </a:p>
        </p:txBody>
      </p:sp>
      <p:sp>
        <p:nvSpPr>
          <p:cNvPr id="8" name="TextBox 8"/>
          <p:cNvSpPr txBox="1"/>
          <p:nvPr/>
        </p:nvSpPr>
        <p:spPr>
          <a:xfrm rot="-1106151">
            <a:off x="11512483" y="7451041"/>
            <a:ext cx="411636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500" spc="75" dirty="0">
                <a:solidFill>
                  <a:srgbClr val="FFFFFF"/>
                </a:solidFill>
              </a:rPr>
              <a:t>Oleh:</a:t>
            </a:r>
          </a:p>
          <a:p>
            <a:pPr algn="ctr">
              <a:lnSpc>
                <a:spcPts val="3000"/>
              </a:lnSpc>
            </a:pPr>
            <a:r>
              <a:rPr lang="en-US" sz="2800" spc="75" dirty="0" err="1">
                <a:solidFill>
                  <a:srgbClr val="FFFFFF"/>
                </a:solidFill>
              </a:rPr>
              <a:t>Meutia</a:t>
            </a:r>
            <a:r>
              <a:rPr lang="en-US" sz="2800" spc="75" dirty="0">
                <a:solidFill>
                  <a:srgbClr val="FFFFFF"/>
                </a:solidFill>
              </a:rPr>
              <a:t> </a:t>
            </a:r>
            <a:r>
              <a:rPr lang="en-US" sz="2800" spc="75" dirty="0" err="1">
                <a:solidFill>
                  <a:srgbClr val="FFFFFF"/>
                </a:solidFill>
              </a:rPr>
              <a:t>Auliya</a:t>
            </a:r>
            <a:r>
              <a:rPr lang="en-US" sz="2800" spc="75" dirty="0">
                <a:solidFill>
                  <a:srgbClr val="FFFFFF"/>
                </a:solidFill>
              </a:rPr>
              <a:t> </a:t>
            </a:r>
            <a:r>
              <a:rPr lang="en-US" sz="2800" spc="75" dirty="0" err="1">
                <a:solidFill>
                  <a:srgbClr val="FFFFFF"/>
                </a:solidFill>
              </a:rPr>
              <a:t>Rahmah</a:t>
            </a:r>
            <a:endParaRPr lang="en-US" sz="2800" spc="75" dirty="0">
              <a:solidFill>
                <a:srgbClr val="FFFFFF"/>
              </a:solidFill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6678011" y="8677011"/>
            <a:ext cx="581289" cy="581289"/>
            <a:chOff x="0" y="0"/>
            <a:chExt cx="775052" cy="775052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775052" cy="775052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83591" y="224200"/>
              <a:ext cx="207869" cy="326651"/>
            </a:xfrm>
            <a:prstGeom prst="rect">
              <a:avLst/>
            </a:prstGeom>
          </p:spPr>
        </p:pic>
      </p:grpSp>
      <p:sp>
        <p:nvSpPr>
          <p:cNvPr id="13" name="Google Shape;57;p7">
            <a:extLst>
              <a:ext uri="{FF2B5EF4-FFF2-40B4-BE49-F238E27FC236}">
                <a16:creationId xmlns:a16="http://schemas.microsoft.com/office/drawing/2014/main" id="{A92D84F6-20EE-43BA-9CFC-81989A49A41C}"/>
              </a:ext>
            </a:extLst>
          </p:cNvPr>
          <p:cNvSpPr txBox="1"/>
          <p:nvPr/>
        </p:nvSpPr>
        <p:spPr>
          <a:xfrm>
            <a:off x="0" y="-5800"/>
            <a:ext cx="6477000" cy="805900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9;p7">
            <a:extLst>
              <a:ext uri="{FF2B5EF4-FFF2-40B4-BE49-F238E27FC236}">
                <a16:creationId xmlns:a16="http://schemas.microsoft.com/office/drawing/2014/main" id="{BAAD92BF-006D-4194-B038-688186A06340}"/>
              </a:ext>
            </a:extLst>
          </p:cNvPr>
          <p:cNvSpPr/>
          <p:nvPr/>
        </p:nvSpPr>
        <p:spPr>
          <a:xfrm>
            <a:off x="76200" y="54737"/>
            <a:ext cx="887167" cy="688213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8;p7">
            <a:extLst>
              <a:ext uri="{FF2B5EF4-FFF2-40B4-BE49-F238E27FC236}">
                <a16:creationId xmlns:a16="http://schemas.microsoft.com/office/drawing/2014/main" id="{2E86EB1B-D77C-472B-94C3-DAA16B07E406}"/>
              </a:ext>
            </a:extLst>
          </p:cNvPr>
          <p:cNvSpPr txBox="1"/>
          <p:nvPr/>
        </p:nvSpPr>
        <p:spPr>
          <a:xfrm>
            <a:off x="1066800" y="96179"/>
            <a:ext cx="4393175" cy="627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BADAN PUSAT STATISTIK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KABUPATEN SIDOARJO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D1CAE7B9-6008-45ED-A13C-45445359B45A}"/>
              </a:ext>
            </a:extLst>
          </p:cNvPr>
          <p:cNvSpPr txBox="1"/>
          <p:nvPr/>
        </p:nvSpPr>
        <p:spPr>
          <a:xfrm rot="-149055">
            <a:off x="2252027" y="3906613"/>
            <a:ext cx="1084142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FFFFFF"/>
                </a:solidFill>
                <a:latin typeface="Century Gothic" panose="020B0502020202020204" pitchFamily="34" charset="0"/>
              </a:rPr>
              <a:t>dan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29400" y="1714500"/>
            <a:ext cx="4890322" cy="489923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66800" y="6520577"/>
            <a:ext cx="5084808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Menghindari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duplikasi</a:t>
            </a:r>
            <a:endParaRPr lang="en-US" sz="2800" dirty="0">
              <a:solidFill>
                <a:srgbClr val="2A188C"/>
              </a:solidFill>
              <a:latin typeface="Alata 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A188C"/>
                </a:solidFill>
                <a:latin typeface="Alata Bold"/>
              </a:rPr>
              <a:t>Sharing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informasi</a:t>
            </a:r>
            <a:endParaRPr lang="en-US" sz="2800" dirty="0">
              <a:solidFill>
                <a:srgbClr val="2A188C"/>
              </a:solidFill>
              <a:latin typeface="Alata 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Publikasi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output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Mengurangi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beban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kerja</a:t>
            </a:r>
            <a:endParaRPr lang="en-US" sz="2800" dirty="0">
              <a:solidFill>
                <a:srgbClr val="2A188C"/>
              </a:solidFill>
              <a:latin typeface="Alata 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Dokumentasi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data dan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informasi</a:t>
            </a:r>
            <a:endParaRPr lang="en-US" sz="2800" dirty="0">
              <a:solidFill>
                <a:srgbClr val="2A188C"/>
              </a:solidFill>
              <a:latin typeface="Alata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231823">
            <a:off x="2586391" y="593978"/>
            <a:ext cx="3058715" cy="611743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649479" y="3250426"/>
            <a:ext cx="5714074" cy="999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48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Pengembangan</a:t>
            </a:r>
            <a:endParaRPr lang="en-US" sz="48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274385">
            <a:off x="12853901" y="444649"/>
            <a:ext cx="3147776" cy="6295553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6639522" y="1028700"/>
            <a:ext cx="581289" cy="581289"/>
            <a:chOff x="0" y="0"/>
            <a:chExt cx="775052" cy="77505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775052" cy="775052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83591" y="224200"/>
              <a:ext cx="207869" cy="32665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8738C46-212F-4F3B-84D4-DA53E1866C37}"/>
              </a:ext>
            </a:extLst>
          </p:cNvPr>
          <p:cNvSpPr/>
          <p:nvPr/>
        </p:nvSpPr>
        <p:spPr>
          <a:xfrm>
            <a:off x="0" y="0"/>
            <a:ext cx="18288000" cy="1040606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alpha val="36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C6280BCE-EE0F-48A0-9518-32DDC04DACCC}"/>
              </a:ext>
            </a:extLst>
          </p:cNvPr>
          <p:cNvSpPr txBox="1"/>
          <p:nvPr/>
        </p:nvSpPr>
        <p:spPr>
          <a:xfrm>
            <a:off x="7924800" y="150971"/>
            <a:ext cx="10134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  <a:latin typeface="Alata Bold"/>
              </a:rPr>
              <a:t>METADATA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8751FEF8-09D4-4DAF-861D-C21AE1EDF203}"/>
              </a:ext>
            </a:extLst>
          </p:cNvPr>
          <p:cNvSpPr txBox="1"/>
          <p:nvPr/>
        </p:nvSpPr>
        <p:spPr>
          <a:xfrm>
            <a:off x="491249" y="617815"/>
            <a:ext cx="8649228" cy="1172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4800" b="1" dirty="0">
                <a:latin typeface="Century Gothic" panose="020B0502020202020204" pitchFamily="34" charset="0"/>
              </a:rPr>
              <a:t>MANFAAT METADATA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8B4303DB-B032-4691-895B-91A253155930}"/>
              </a:ext>
            </a:extLst>
          </p:cNvPr>
          <p:cNvSpPr txBox="1"/>
          <p:nvPr/>
        </p:nvSpPr>
        <p:spPr>
          <a:xfrm>
            <a:off x="6283440" y="3400006"/>
            <a:ext cx="5714074" cy="999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4800" b="1" dirty="0" err="1">
                <a:latin typeface="Century Gothic" panose="020B0502020202020204" pitchFamily="34" charset="0"/>
              </a:rPr>
              <a:t>Pengguna</a:t>
            </a:r>
            <a:endParaRPr lang="en-US" sz="4800" b="1" dirty="0">
              <a:latin typeface="Century Gothic" panose="020B0502020202020204" pitchFamily="34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D37AC1D9-EE4E-4DE4-B9E3-DE9CBDE7E137}"/>
              </a:ext>
            </a:extLst>
          </p:cNvPr>
          <p:cNvSpPr txBox="1"/>
          <p:nvPr/>
        </p:nvSpPr>
        <p:spPr>
          <a:xfrm>
            <a:off x="11262764" y="3229339"/>
            <a:ext cx="5714074" cy="999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48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Organisasi</a:t>
            </a:r>
            <a:endParaRPr lang="en-US" sz="48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D6D61F3E-E82D-4B8D-9647-9BADAE877352}"/>
              </a:ext>
            </a:extLst>
          </p:cNvPr>
          <p:cNvSpPr txBox="1"/>
          <p:nvPr/>
        </p:nvSpPr>
        <p:spPr>
          <a:xfrm>
            <a:off x="6096000" y="6546890"/>
            <a:ext cx="5441539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Memudahkan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pencarian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dan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evaluasi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informasi</a:t>
            </a:r>
            <a:endParaRPr lang="en-US" sz="2800" dirty="0">
              <a:solidFill>
                <a:srgbClr val="2A188C"/>
              </a:solidFill>
              <a:latin typeface="Alata 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Memudahkan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pemanfaatan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Memudahkan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identifikasi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perolehan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,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penghitungan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, dan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estimasi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data</a:t>
            </a: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0FFC69F2-4B3D-4C18-A04C-32F11D66BF93}"/>
              </a:ext>
            </a:extLst>
          </p:cNvPr>
          <p:cNvSpPr txBox="1"/>
          <p:nvPr/>
        </p:nvSpPr>
        <p:spPr>
          <a:xfrm>
            <a:off x="11997514" y="6079821"/>
            <a:ext cx="6190988" cy="387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Memudahkan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pengelolaan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data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sebagai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investasi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organisasi</a:t>
            </a:r>
            <a:endParaRPr lang="en-US" sz="2800" dirty="0">
              <a:solidFill>
                <a:srgbClr val="2A188C"/>
              </a:solidFill>
              <a:latin typeface="Alata 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Sebagai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dokumentasi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,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meliputi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tahapan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pengolahan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,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pengendalian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mutu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,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definisi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,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penggunaan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data, dan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keterbatasan</a:t>
            </a:r>
            <a:endParaRPr lang="en-US" sz="2800" dirty="0">
              <a:solidFill>
                <a:srgbClr val="2A188C"/>
              </a:solidFill>
              <a:latin typeface="Alata 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Membantu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instansi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lain yang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berpotensi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rgbClr val="2A188C"/>
                </a:solidFill>
                <a:latin typeface="Alata Bold"/>
              </a:rPr>
              <a:t>menggunakan</a:t>
            </a:r>
            <a:r>
              <a:rPr lang="en-US" sz="2800" dirty="0">
                <a:solidFill>
                  <a:srgbClr val="2A188C"/>
                </a:solidFill>
                <a:latin typeface="Alata Bold"/>
              </a:rPr>
              <a:t> data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40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16107" y="1370121"/>
            <a:ext cx="1325578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dirty="0" err="1">
                <a:solidFill>
                  <a:srgbClr val="FFFFFF"/>
                </a:solidFill>
                <a:latin typeface="Alata Bold"/>
              </a:rPr>
              <a:t>Tugas</a:t>
            </a:r>
            <a:r>
              <a:rPr lang="en-US" sz="4000" dirty="0">
                <a:solidFill>
                  <a:srgbClr val="FFFFFF"/>
                </a:solidFill>
                <a:latin typeface="Alata Bold"/>
              </a:rPr>
              <a:t> dan </a:t>
            </a:r>
            <a:r>
              <a:rPr lang="en-US" sz="4000" dirty="0" err="1">
                <a:solidFill>
                  <a:srgbClr val="FFFFFF"/>
                </a:solidFill>
                <a:latin typeface="Alata Bold"/>
              </a:rPr>
              <a:t>Fungsi</a:t>
            </a:r>
            <a:r>
              <a:rPr lang="en-US" sz="4000" dirty="0">
                <a:solidFill>
                  <a:srgbClr val="FFFFFF"/>
                </a:solidFill>
                <a:latin typeface="Alata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lata Bold"/>
              </a:rPr>
              <a:t>Terkait</a:t>
            </a:r>
            <a:r>
              <a:rPr lang="en-US" sz="4000" dirty="0">
                <a:solidFill>
                  <a:srgbClr val="FFFFFF"/>
                </a:solidFill>
                <a:latin typeface="Alata Bold"/>
              </a:rPr>
              <a:t> Metadata </a:t>
            </a:r>
            <a:r>
              <a:rPr lang="en-US" sz="4000" dirty="0" err="1">
                <a:solidFill>
                  <a:srgbClr val="FFFFFF"/>
                </a:solidFill>
                <a:latin typeface="Alata Bold"/>
              </a:rPr>
              <a:t>dalam</a:t>
            </a:r>
            <a:r>
              <a:rPr lang="en-US" sz="4000" dirty="0">
                <a:solidFill>
                  <a:srgbClr val="FFFFFF"/>
                </a:solidFill>
                <a:latin typeface="Alata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lata Bold"/>
              </a:rPr>
              <a:t>Kerangka</a:t>
            </a:r>
            <a:r>
              <a:rPr lang="en-US" sz="4000" dirty="0">
                <a:solidFill>
                  <a:srgbClr val="FFFFFF"/>
                </a:solidFill>
                <a:latin typeface="Alata Bold"/>
              </a:rPr>
              <a:t> Satu Data Indonesia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70979" y="3746865"/>
            <a:ext cx="2746042" cy="27510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62215" y="3746865"/>
            <a:ext cx="2746042" cy="27510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279743" y="3746865"/>
            <a:ext cx="2746042" cy="275104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19172" y="3746865"/>
            <a:ext cx="1140070" cy="1140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46986" y="3870080"/>
            <a:ext cx="1140070" cy="114007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55750" y="3870080"/>
            <a:ext cx="1140070" cy="114007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9C1FED0-E082-4A21-B026-D66C974112B9}"/>
              </a:ext>
            </a:extLst>
          </p:cNvPr>
          <p:cNvSpPr/>
          <p:nvPr/>
        </p:nvSpPr>
        <p:spPr>
          <a:xfrm>
            <a:off x="0" y="0"/>
            <a:ext cx="18288000" cy="1040606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alpha val="36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3D9138DE-D6DD-45BB-8373-EDB5C0379695}"/>
              </a:ext>
            </a:extLst>
          </p:cNvPr>
          <p:cNvSpPr txBox="1"/>
          <p:nvPr/>
        </p:nvSpPr>
        <p:spPr>
          <a:xfrm>
            <a:off x="7924800" y="150971"/>
            <a:ext cx="10134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  <a:latin typeface="Alata Bold"/>
              </a:rPr>
              <a:t>METADATA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D8802C6C-A8D8-4C7E-B8BF-5EC99B1A2896}"/>
              </a:ext>
            </a:extLst>
          </p:cNvPr>
          <p:cNvSpPr txBox="1"/>
          <p:nvPr/>
        </p:nvSpPr>
        <p:spPr>
          <a:xfrm>
            <a:off x="2259095" y="4404835"/>
            <a:ext cx="274604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Pembina Data Tingkat Pusat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ED49139C-1224-4C32-8E40-12FFA27D9881}"/>
              </a:ext>
            </a:extLst>
          </p:cNvPr>
          <p:cNvSpPr txBox="1"/>
          <p:nvPr/>
        </p:nvSpPr>
        <p:spPr>
          <a:xfrm>
            <a:off x="7779319" y="4803457"/>
            <a:ext cx="274604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 err="1">
                <a:latin typeface="Century Gothic" panose="020B0502020202020204" pitchFamily="34" charset="0"/>
              </a:rPr>
              <a:t>Walidata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5696667D-FB28-4D5C-9D09-4F99E4DD8937}"/>
              </a:ext>
            </a:extLst>
          </p:cNvPr>
          <p:cNvSpPr txBox="1"/>
          <p:nvPr/>
        </p:nvSpPr>
        <p:spPr>
          <a:xfrm>
            <a:off x="13275095" y="4610100"/>
            <a:ext cx="274604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 err="1">
                <a:latin typeface="Century Gothic" panose="020B0502020202020204" pitchFamily="34" charset="0"/>
              </a:rPr>
              <a:t>Produsen</a:t>
            </a:r>
            <a:r>
              <a:rPr lang="en-US" sz="3200" b="1" dirty="0">
                <a:latin typeface="Century Gothic" panose="020B0502020202020204" pitchFamily="34" charset="0"/>
              </a:rPr>
              <a:t> Data</a:t>
            </a: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B3BC89E1-930D-43BA-B9D4-FFFB712B1841}"/>
              </a:ext>
            </a:extLst>
          </p:cNvPr>
          <p:cNvSpPr txBox="1"/>
          <p:nvPr/>
        </p:nvSpPr>
        <p:spPr>
          <a:xfrm>
            <a:off x="1066800" y="6875264"/>
            <a:ext cx="5084808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lata Bold"/>
              </a:rPr>
              <a:t>Menetapkan</a:t>
            </a:r>
            <a:r>
              <a:rPr lang="en-US" sz="28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lata Bold"/>
              </a:rPr>
              <a:t>struktur</a:t>
            </a:r>
            <a:r>
              <a:rPr lang="en-US" sz="2800" dirty="0">
                <a:solidFill>
                  <a:schemeClr val="bg1"/>
                </a:solidFill>
                <a:latin typeface="Alata Bold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Alata Bold"/>
              </a:rPr>
              <a:t>baku</a:t>
            </a:r>
            <a:r>
              <a:rPr lang="en-US" sz="2800" dirty="0">
                <a:solidFill>
                  <a:schemeClr val="bg1"/>
                </a:solidFill>
                <a:latin typeface="Alata Bold"/>
              </a:rPr>
              <a:t> dan format yang </a:t>
            </a:r>
            <a:r>
              <a:rPr lang="en-US" sz="2800" dirty="0" err="1">
                <a:solidFill>
                  <a:schemeClr val="bg1"/>
                </a:solidFill>
                <a:latin typeface="Alata Bold"/>
              </a:rPr>
              <a:t>baku</a:t>
            </a:r>
            <a:r>
              <a:rPr lang="en-US" sz="28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lata Bold"/>
              </a:rPr>
              <a:t>dari</a:t>
            </a:r>
            <a:r>
              <a:rPr lang="en-US" sz="2800" dirty="0">
                <a:solidFill>
                  <a:schemeClr val="bg1"/>
                </a:solidFill>
                <a:latin typeface="Alata Bold"/>
              </a:rPr>
              <a:t> METADATA yang </a:t>
            </a:r>
            <a:r>
              <a:rPr lang="en-US" sz="2800" dirty="0" err="1">
                <a:solidFill>
                  <a:schemeClr val="bg1"/>
                </a:solidFill>
                <a:latin typeface="Alata Bold"/>
              </a:rPr>
              <a:t>berlaku</a:t>
            </a:r>
            <a:r>
              <a:rPr lang="en-US" sz="28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lata Bold"/>
              </a:rPr>
              <a:t>lintas</a:t>
            </a:r>
            <a:r>
              <a:rPr lang="en-US" sz="28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lata Bold"/>
              </a:rPr>
              <a:t>instansi</a:t>
            </a:r>
            <a:r>
              <a:rPr lang="en-US" sz="28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lata Bold"/>
              </a:rPr>
              <a:t>pusat</a:t>
            </a:r>
            <a:r>
              <a:rPr lang="en-US" sz="2800" dirty="0">
                <a:solidFill>
                  <a:schemeClr val="bg1"/>
                </a:solidFill>
                <a:latin typeface="Alata Bold"/>
              </a:rPr>
              <a:t> dan/</a:t>
            </a:r>
            <a:r>
              <a:rPr lang="en-US" sz="2800" dirty="0" err="1">
                <a:solidFill>
                  <a:schemeClr val="bg1"/>
                </a:solidFill>
                <a:latin typeface="Alata Bold"/>
              </a:rPr>
              <a:t>instansi</a:t>
            </a:r>
            <a:r>
              <a:rPr lang="en-US" sz="28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lata Bold"/>
              </a:rPr>
              <a:t>daerah</a:t>
            </a:r>
            <a:endParaRPr lang="en-US" sz="2800" dirty="0">
              <a:solidFill>
                <a:schemeClr val="bg1"/>
              </a:solidFill>
              <a:latin typeface="Alata Bold"/>
            </a:endParaRP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638B0EA6-2972-477E-BAAE-03DFF25FA4B4}"/>
              </a:ext>
            </a:extLst>
          </p:cNvPr>
          <p:cNvSpPr txBox="1"/>
          <p:nvPr/>
        </p:nvSpPr>
        <p:spPr>
          <a:xfrm>
            <a:off x="6601596" y="6925151"/>
            <a:ext cx="5084808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lata Bold"/>
              </a:rPr>
              <a:t>Menyebarluaskan</a:t>
            </a:r>
            <a:r>
              <a:rPr lang="en-US" sz="2800" dirty="0">
                <a:solidFill>
                  <a:schemeClr val="bg1"/>
                </a:solidFill>
                <a:latin typeface="Alata Bold"/>
              </a:rPr>
              <a:t> data, METADATA, </a:t>
            </a:r>
            <a:r>
              <a:rPr lang="en-US" sz="2800" dirty="0" err="1">
                <a:solidFill>
                  <a:schemeClr val="bg1"/>
                </a:solidFill>
                <a:latin typeface="Alata Bold"/>
              </a:rPr>
              <a:t>kode</a:t>
            </a:r>
            <a:r>
              <a:rPr lang="en-US" sz="28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lata Bold"/>
              </a:rPr>
              <a:t>referensi</a:t>
            </a:r>
            <a:r>
              <a:rPr lang="en-US" sz="2800" dirty="0">
                <a:solidFill>
                  <a:schemeClr val="bg1"/>
                </a:solidFill>
                <a:latin typeface="Alata Bold"/>
              </a:rPr>
              <a:t>, dan data </a:t>
            </a:r>
            <a:r>
              <a:rPr lang="en-US" sz="2800" dirty="0" err="1">
                <a:solidFill>
                  <a:schemeClr val="bg1"/>
                </a:solidFill>
                <a:latin typeface="Alata Bold"/>
              </a:rPr>
              <a:t>induk</a:t>
            </a:r>
            <a:r>
              <a:rPr lang="en-US" sz="2800" dirty="0">
                <a:solidFill>
                  <a:schemeClr val="bg1"/>
                </a:solidFill>
                <a:latin typeface="Alata Bold"/>
              </a:rPr>
              <a:t> di portal </a:t>
            </a:r>
            <a:r>
              <a:rPr lang="en-US" sz="2800" dirty="0" err="1">
                <a:solidFill>
                  <a:schemeClr val="bg1"/>
                </a:solidFill>
                <a:latin typeface="Alata Bold"/>
              </a:rPr>
              <a:t>satu</a:t>
            </a:r>
            <a:r>
              <a:rPr lang="en-US" sz="2800" dirty="0">
                <a:solidFill>
                  <a:schemeClr val="bg1"/>
                </a:solidFill>
                <a:latin typeface="Alata Bold"/>
              </a:rPr>
              <a:t> data Indonesia</a:t>
            </a: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0B3F3084-6B89-4CBD-BB1C-545B1BC4A655}"/>
              </a:ext>
            </a:extLst>
          </p:cNvPr>
          <p:cNvSpPr txBox="1"/>
          <p:nvPr/>
        </p:nvSpPr>
        <p:spPr>
          <a:xfrm>
            <a:off x="12136392" y="6925151"/>
            <a:ext cx="5084808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Alata Bold"/>
              </a:rPr>
              <a:t>Memberikan</a:t>
            </a:r>
            <a:r>
              <a:rPr lang="en-US" sz="24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lata Bold"/>
              </a:rPr>
              <a:t>masukan</a:t>
            </a:r>
            <a:r>
              <a:rPr lang="en-US" sz="24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lata Bold"/>
              </a:rPr>
              <a:t>kepada</a:t>
            </a:r>
            <a:r>
              <a:rPr lang="en-US" sz="24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lata Bold"/>
              </a:rPr>
              <a:t>pembina</a:t>
            </a:r>
            <a:r>
              <a:rPr lang="en-US" sz="2400" dirty="0">
                <a:solidFill>
                  <a:schemeClr val="bg1"/>
                </a:solidFill>
                <a:latin typeface="Alata Bold"/>
              </a:rPr>
              <a:t> data </a:t>
            </a:r>
            <a:r>
              <a:rPr lang="en-US" sz="2400" dirty="0" err="1">
                <a:solidFill>
                  <a:schemeClr val="bg1"/>
                </a:solidFill>
                <a:latin typeface="Alata Bold"/>
              </a:rPr>
              <a:t>mengenai</a:t>
            </a:r>
            <a:r>
              <a:rPr lang="en-US" sz="24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lata Bold"/>
              </a:rPr>
              <a:t>standar</a:t>
            </a:r>
            <a:r>
              <a:rPr lang="en-US" sz="2400" dirty="0">
                <a:solidFill>
                  <a:schemeClr val="bg1"/>
                </a:solidFill>
                <a:latin typeface="Alata Bold"/>
              </a:rPr>
              <a:t> data, METADATA, dan </a:t>
            </a:r>
            <a:r>
              <a:rPr lang="en-US" sz="2400" dirty="0" err="1">
                <a:solidFill>
                  <a:schemeClr val="bg1"/>
                </a:solidFill>
                <a:latin typeface="Alata Bold"/>
              </a:rPr>
              <a:t>interoperabilitas</a:t>
            </a:r>
            <a:r>
              <a:rPr lang="en-US" sz="2400" dirty="0">
                <a:solidFill>
                  <a:schemeClr val="bg1"/>
                </a:solidFill>
                <a:latin typeface="Alata Bold"/>
              </a:rPr>
              <a:t>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Alata Bold"/>
              </a:rPr>
              <a:t>Menghasilkan</a:t>
            </a:r>
            <a:r>
              <a:rPr lang="en-US" sz="2400" dirty="0">
                <a:solidFill>
                  <a:schemeClr val="bg1"/>
                </a:solidFill>
                <a:latin typeface="Alata Bold"/>
              </a:rPr>
              <a:t> data </a:t>
            </a:r>
            <a:r>
              <a:rPr lang="en-US" sz="2400" dirty="0" err="1">
                <a:solidFill>
                  <a:schemeClr val="bg1"/>
                </a:solidFill>
                <a:latin typeface="Alata Bold"/>
              </a:rPr>
              <a:t>dengan</a:t>
            </a:r>
            <a:r>
              <a:rPr lang="en-US" sz="24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lata Bold"/>
              </a:rPr>
              <a:t>dilengkapi</a:t>
            </a:r>
            <a:r>
              <a:rPr lang="en-US" sz="2400" dirty="0">
                <a:solidFill>
                  <a:schemeClr val="bg1"/>
                </a:solidFill>
                <a:latin typeface="Alata Bold"/>
              </a:rPr>
              <a:t> METADATA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Alata Bold"/>
              </a:rPr>
              <a:t>Menyampaikan</a:t>
            </a:r>
            <a:r>
              <a:rPr lang="en-US" sz="2400" dirty="0">
                <a:solidFill>
                  <a:schemeClr val="bg1"/>
                </a:solidFill>
                <a:latin typeface="Alata Bold"/>
              </a:rPr>
              <a:t> data dan METADATA </a:t>
            </a:r>
            <a:r>
              <a:rPr lang="en-US" sz="2400" dirty="0" err="1">
                <a:solidFill>
                  <a:schemeClr val="bg1"/>
                </a:solidFill>
                <a:latin typeface="Alata Bold"/>
              </a:rPr>
              <a:t>kepada</a:t>
            </a:r>
            <a:r>
              <a:rPr lang="en-US" sz="24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lata Bold"/>
              </a:rPr>
              <a:t>walidata</a:t>
            </a:r>
            <a:endParaRPr lang="en-US" sz="2400" dirty="0">
              <a:solidFill>
                <a:schemeClr val="bg1"/>
              </a:solidFill>
              <a:latin typeface="Alata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18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7;p7">
            <a:extLst>
              <a:ext uri="{FF2B5EF4-FFF2-40B4-BE49-F238E27FC236}">
                <a16:creationId xmlns:a16="http://schemas.microsoft.com/office/drawing/2014/main" id="{77210856-A22C-4933-B33B-2BA14C44F6B0}"/>
              </a:ext>
            </a:extLst>
          </p:cNvPr>
          <p:cNvSpPr txBox="1"/>
          <p:nvPr/>
        </p:nvSpPr>
        <p:spPr>
          <a:xfrm>
            <a:off x="11887200" y="0"/>
            <a:ext cx="6400800" cy="10292800"/>
          </a:xfrm>
          <a:prstGeom prst="rect">
            <a:avLst/>
          </a:prstGeom>
          <a:solidFill>
            <a:srgbClr val="FFC70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C32D38CC-64A2-4F55-8D6A-65177D886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161357" y="2211927"/>
            <a:ext cx="5852485" cy="58631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03DC92-6EDB-418A-B834-C764DED9EFC5}"/>
              </a:ext>
            </a:extLst>
          </p:cNvPr>
          <p:cNvSpPr/>
          <p:nvPr/>
        </p:nvSpPr>
        <p:spPr>
          <a:xfrm>
            <a:off x="0" y="0"/>
            <a:ext cx="18288000" cy="1040606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alpha val="36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4741B59C-69C7-42DA-8C6D-BB6ADDF42984}"/>
              </a:ext>
            </a:extLst>
          </p:cNvPr>
          <p:cNvSpPr txBox="1"/>
          <p:nvPr/>
        </p:nvSpPr>
        <p:spPr>
          <a:xfrm>
            <a:off x="7924800" y="150971"/>
            <a:ext cx="10134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  <a:latin typeface="Alata Bold"/>
              </a:rPr>
              <a:t>METADATA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8D944E8C-11F7-4901-8127-81B85A7094EA}"/>
              </a:ext>
            </a:extLst>
          </p:cNvPr>
          <p:cNvSpPr txBox="1"/>
          <p:nvPr/>
        </p:nvSpPr>
        <p:spPr>
          <a:xfrm rot="-149055">
            <a:off x="11777412" y="3151642"/>
            <a:ext cx="6620374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Jenis</a:t>
            </a:r>
            <a:r>
              <a:rPr lang="en-US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Metadata </a:t>
            </a:r>
            <a:r>
              <a:rPr lang="en-US" sz="8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Statistik</a:t>
            </a:r>
            <a:endParaRPr lang="en-US" sz="7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837FC90A-6EB9-47A8-BC4F-1E363D4288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0122878"/>
              </p:ext>
            </p:extLst>
          </p:nvPr>
        </p:nvGraphicFramePr>
        <p:xfrm>
          <a:off x="-284748" y="14097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7;p7">
            <a:extLst>
              <a:ext uri="{FF2B5EF4-FFF2-40B4-BE49-F238E27FC236}">
                <a16:creationId xmlns:a16="http://schemas.microsoft.com/office/drawing/2014/main" id="{E0C59500-190B-4F9F-9CD4-2C8C3F808851}"/>
              </a:ext>
            </a:extLst>
          </p:cNvPr>
          <p:cNvSpPr txBox="1"/>
          <p:nvPr/>
        </p:nvSpPr>
        <p:spPr>
          <a:xfrm>
            <a:off x="9829800" y="-27858"/>
            <a:ext cx="8458199" cy="10292800"/>
          </a:xfrm>
          <a:prstGeom prst="rect">
            <a:avLst/>
          </a:prstGeom>
          <a:solidFill>
            <a:srgbClr val="E8400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1664" y="2166278"/>
            <a:ext cx="594195" cy="623678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6639522" y="1028700"/>
            <a:ext cx="581289" cy="581289"/>
            <a:chOff x="0" y="0"/>
            <a:chExt cx="775052" cy="775052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775052" cy="775052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83591" y="224200"/>
              <a:ext cx="207869" cy="326651"/>
            </a:xfrm>
            <a:prstGeom prst="rect">
              <a:avLst/>
            </a:prstGeom>
          </p:spPr>
        </p:pic>
      </p:grpSp>
      <p:pic>
        <p:nvPicPr>
          <p:cNvPr id="28" name="Picture 20">
            <a:extLst>
              <a:ext uri="{FF2B5EF4-FFF2-40B4-BE49-F238E27FC236}">
                <a16:creationId xmlns:a16="http://schemas.microsoft.com/office/drawing/2014/main" id="{F3165D29-0013-4D63-B326-5498579A87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56652" y="6598608"/>
            <a:ext cx="594195" cy="6236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F37E3C2-766D-410D-9949-A310E2A25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6950" y="1790700"/>
            <a:ext cx="6877050" cy="7696200"/>
          </a:xfrm>
          <a:prstGeom prst="rect">
            <a:avLst/>
          </a:prstGeom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71039983-CA01-4718-AA4A-3BA94ECEFC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7200" y="342900"/>
            <a:ext cx="2743200" cy="2748196"/>
          </a:xfrm>
          <a:prstGeom prst="rect">
            <a:avLst/>
          </a:prstGeom>
        </p:spPr>
      </p:pic>
      <p:sp>
        <p:nvSpPr>
          <p:cNvPr id="31" name="TextBox 6">
            <a:extLst>
              <a:ext uri="{FF2B5EF4-FFF2-40B4-BE49-F238E27FC236}">
                <a16:creationId xmlns:a16="http://schemas.microsoft.com/office/drawing/2014/main" id="{AAFF22A5-62D5-4B12-8472-42DC1FA4F960}"/>
              </a:ext>
            </a:extLst>
          </p:cNvPr>
          <p:cNvSpPr txBox="1"/>
          <p:nvPr/>
        </p:nvSpPr>
        <p:spPr>
          <a:xfrm rot="-149055">
            <a:off x="378125" y="861385"/>
            <a:ext cx="286380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1.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Metadata </a:t>
            </a:r>
            <a:r>
              <a:rPr lang="en-US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Kegiatan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4">
            <a:extLst>
              <a:ext uri="{FF2B5EF4-FFF2-40B4-BE49-F238E27FC236}">
                <a16:creationId xmlns:a16="http://schemas.microsoft.com/office/drawing/2014/main" id="{628A16B8-934A-4328-ADE6-2AEF28AC7895}"/>
              </a:ext>
            </a:extLst>
          </p:cNvPr>
          <p:cNvSpPr txBox="1"/>
          <p:nvPr/>
        </p:nvSpPr>
        <p:spPr>
          <a:xfrm>
            <a:off x="11519916" y="2166278"/>
            <a:ext cx="5084808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Metadata </a:t>
            </a:r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kegiatan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statistik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adalah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sekumpulan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atribut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informasi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 yang </a:t>
            </a:r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memberikan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gambaran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/</a:t>
            </a:r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dokumentasi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dari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penyelenggaraan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kegiatan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statistik</a:t>
            </a:r>
            <a:endParaRPr lang="en-US" sz="4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ECC3AB53-B26A-40B7-87C5-E0F7C9CA37D9}"/>
              </a:ext>
            </a:extLst>
          </p:cNvPr>
          <p:cNvSpPr txBox="1"/>
          <p:nvPr/>
        </p:nvSpPr>
        <p:spPr>
          <a:xfrm>
            <a:off x="11519916" y="6681907"/>
            <a:ext cx="508480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Berafiliasi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dengan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kegiatan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pengajuan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rekomendasi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kegiatan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statistik</a:t>
            </a:r>
            <a:endParaRPr lang="en-US" sz="4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18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6639522" y="1028700"/>
            <a:ext cx="581289" cy="581289"/>
            <a:chOff x="0" y="0"/>
            <a:chExt cx="775052" cy="775052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75052" cy="77505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83591" y="224200"/>
              <a:ext cx="207869" cy="326651"/>
            </a:xfrm>
            <a:prstGeom prst="rect">
              <a:avLst/>
            </a:prstGeom>
          </p:spPr>
        </p:pic>
      </p:grp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7E077AC8-6219-42DB-9FDD-97FCA97118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0050305"/>
              </p:ext>
            </p:extLst>
          </p:nvPr>
        </p:nvGraphicFramePr>
        <p:xfrm>
          <a:off x="4848201" y="952124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3" name="Picture 8">
            <a:extLst>
              <a:ext uri="{FF2B5EF4-FFF2-40B4-BE49-F238E27FC236}">
                <a16:creationId xmlns:a16="http://schemas.microsoft.com/office/drawing/2014/main" id="{A7DDED10-0921-44F4-8894-ED77179F22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52600" y="3009900"/>
            <a:ext cx="3856650" cy="3863674"/>
          </a:xfrm>
          <a:prstGeom prst="rect">
            <a:avLst/>
          </a:prstGeom>
        </p:spPr>
      </p:pic>
      <p:sp>
        <p:nvSpPr>
          <p:cNvPr id="24" name="TextBox 6">
            <a:extLst>
              <a:ext uri="{FF2B5EF4-FFF2-40B4-BE49-F238E27FC236}">
                <a16:creationId xmlns:a16="http://schemas.microsoft.com/office/drawing/2014/main" id="{5381DEF4-AC9B-46E3-AC31-0691462D631D}"/>
              </a:ext>
            </a:extLst>
          </p:cNvPr>
          <p:cNvSpPr txBox="1"/>
          <p:nvPr/>
        </p:nvSpPr>
        <p:spPr>
          <a:xfrm rot="-149055">
            <a:off x="2249025" y="3833184"/>
            <a:ext cx="286380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1.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Metadata </a:t>
            </a:r>
            <a:r>
              <a:rPr lang="en-US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Kegiatan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8BF23396-E814-4A5F-92A1-D08FC6A8ECA5}"/>
              </a:ext>
            </a:extLst>
          </p:cNvPr>
          <p:cNvSpPr txBox="1"/>
          <p:nvPr/>
        </p:nvSpPr>
        <p:spPr>
          <a:xfrm>
            <a:off x="7346999" y="1684972"/>
            <a:ext cx="286380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Nama </a:t>
            </a:r>
            <a:r>
              <a:rPr lang="en-US" sz="3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kegiatan</a:t>
            </a: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statistik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33D05221-10AC-423E-B46E-6B5D149BA9B1}"/>
              </a:ext>
            </a:extLst>
          </p:cNvPr>
          <p:cNvSpPr txBox="1"/>
          <p:nvPr/>
        </p:nvSpPr>
        <p:spPr>
          <a:xfrm>
            <a:off x="11614199" y="4381500"/>
            <a:ext cx="286380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 err="1">
                <a:latin typeface="Century Gothic" panose="020B0502020202020204" pitchFamily="34" charset="0"/>
              </a:rPr>
              <a:t>Frekuensi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pengumpulan</a:t>
            </a:r>
            <a:r>
              <a:rPr lang="en-US" sz="2800" dirty="0">
                <a:latin typeface="Century Gothic" panose="020B0502020202020204" pitchFamily="34" charset="0"/>
              </a:rPr>
              <a:t> data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FE6753DC-5B59-4563-AB21-427495F8DB4B}"/>
              </a:ext>
            </a:extLst>
          </p:cNvPr>
          <p:cNvSpPr txBox="1"/>
          <p:nvPr/>
        </p:nvSpPr>
        <p:spPr>
          <a:xfrm>
            <a:off x="6356399" y="4586526"/>
            <a:ext cx="286380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Cakupan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wilayah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AAB0B73D-7C67-4171-9E74-ED922C973E02}"/>
              </a:ext>
            </a:extLst>
          </p:cNvPr>
          <p:cNvSpPr txBox="1"/>
          <p:nvPr/>
        </p:nvSpPr>
        <p:spPr>
          <a:xfrm>
            <a:off x="7391400" y="6922901"/>
            <a:ext cx="286380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Metode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pengumpulan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data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7;p7">
            <a:extLst>
              <a:ext uri="{FF2B5EF4-FFF2-40B4-BE49-F238E27FC236}">
                <a16:creationId xmlns:a16="http://schemas.microsoft.com/office/drawing/2014/main" id="{E0C59500-190B-4F9F-9CD4-2C8C3F808851}"/>
              </a:ext>
            </a:extLst>
          </p:cNvPr>
          <p:cNvSpPr txBox="1"/>
          <p:nvPr/>
        </p:nvSpPr>
        <p:spPr>
          <a:xfrm>
            <a:off x="0" y="0"/>
            <a:ext cx="18288000" cy="5552358"/>
          </a:xfrm>
          <a:prstGeom prst="rect">
            <a:avLst/>
          </a:prstGeom>
          <a:solidFill>
            <a:srgbClr val="E8400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8A7623-5F40-4C79-A9BE-BAB13A74C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740" y="668146"/>
            <a:ext cx="9738788" cy="5162316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6639522" y="1028700"/>
            <a:ext cx="581289" cy="581289"/>
            <a:chOff x="0" y="0"/>
            <a:chExt cx="775052" cy="775052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775052" cy="775052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83591" y="224200"/>
              <a:ext cx="207869" cy="326651"/>
            </a:xfrm>
            <a:prstGeom prst="rect">
              <a:avLst/>
            </a:prstGeom>
          </p:spPr>
        </p:pic>
      </p:grpSp>
      <p:pic>
        <p:nvPicPr>
          <p:cNvPr id="30" name="Picture 8">
            <a:extLst>
              <a:ext uri="{FF2B5EF4-FFF2-40B4-BE49-F238E27FC236}">
                <a16:creationId xmlns:a16="http://schemas.microsoft.com/office/drawing/2014/main" id="{71039983-CA01-4718-AA4A-3BA94ECEF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49581" y="3772429"/>
            <a:ext cx="2743200" cy="2748196"/>
          </a:xfrm>
          <a:prstGeom prst="rect">
            <a:avLst/>
          </a:prstGeom>
        </p:spPr>
      </p:pic>
      <p:sp>
        <p:nvSpPr>
          <p:cNvPr id="31" name="TextBox 6">
            <a:extLst>
              <a:ext uri="{FF2B5EF4-FFF2-40B4-BE49-F238E27FC236}">
                <a16:creationId xmlns:a16="http://schemas.microsoft.com/office/drawing/2014/main" id="{AAFF22A5-62D5-4B12-8472-42DC1FA4F960}"/>
              </a:ext>
            </a:extLst>
          </p:cNvPr>
          <p:cNvSpPr txBox="1"/>
          <p:nvPr/>
        </p:nvSpPr>
        <p:spPr>
          <a:xfrm rot="-149055">
            <a:off x="2489281" y="3931769"/>
            <a:ext cx="286380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2.</a:t>
            </a:r>
          </a:p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Metadata </a:t>
            </a:r>
            <a:r>
              <a:rPr lang="en-US" sz="3600" b="1" dirty="0" err="1">
                <a:latin typeface="Century Gothic" panose="020B0502020202020204" pitchFamily="34" charset="0"/>
              </a:rPr>
              <a:t>Variabel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32" name="TextBox 4">
            <a:extLst>
              <a:ext uri="{FF2B5EF4-FFF2-40B4-BE49-F238E27FC236}">
                <a16:creationId xmlns:a16="http://schemas.microsoft.com/office/drawing/2014/main" id="{628A16B8-934A-4328-ADE6-2AEF28AC7895}"/>
              </a:ext>
            </a:extLst>
          </p:cNvPr>
          <p:cNvSpPr txBox="1"/>
          <p:nvPr/>
        </p:nvSpPr>
        <p:spPr>
          <a:xfrm>
            <a:off x="2521278" y="6210300"/>
            <a:ext cx="1500472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 err="1">
                <a:latin typeface="Arial Narrow" panose="020B0606020202030204" pitchFamily="34" charset="0"/>
              </a:rPr>
              <a:t>Adalah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sekumpulan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atribut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informasi</a:t>
            </a:r>
            <a:r>
              <a:rPr lang="en-US" sz="3600" dirty="0">
                <a:latin typeface="Arial Narrow" panose="020B0606020202030204" pitchFamily="34" charset="0"/>
              </a:rPr>
              <a:t> yang </a:t>
            </a:r>
            <a:r>
              <a:rPr lang="en-US" sz="3600" dirty="0" err="1">
                <a:latin typeface="Arial Narrow" panose="020B0606020202030204" pitchFamily="34" charset="0"/>
              </a:rPr>
              <a:t>memberikan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gambaran</a:t>
            </a:r>
            <a:r>
              <a:rPr lang="en-US" sz="3600" dirty="0">
                <a:latin typeface="Arial Narrow" panose="020B0606020202030204" pitchFamily="34" charset="0"/>
              </a:rPr>
              <a:t>/</a:t>
            </a:r>
            <a:r>
              <a:rPr lang="en-US" sz="3600" dirty="0" err="1">
                <a:latin typeface="Arial Narrow" panose="020B0606020202030204" pitchFamily="34" charset="0"/>
              </a:rPr>
              <a:t>dokumentasi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dari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penyusunan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suatu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variabel</a:t>
            </a:r>
            <a:r>
              <a:rPr lang="en-US" sz="3600" dirty="0">
                <a:latin typeface="Arial Narrow" panose="020B0606020202030204" pitchFamily="34" charset="0"/>
              </a:rPr>
              <a:t>, </a:t>
            </a:r>
            <a:r>
              <a:rPr lang="en-US" sz="3600" dirty="0" err="1">
                <a:latin typeface="Arial Narrow" panose="020B0606020202030204" pitchFamily="34" charset="0"/>
              </a:rPr>
              <a:t>standar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ukuran</a:t>
            </a:r>
            <a:r>
              <a:rPr lang="en-US" sz="3600" dirty="0">
                <a:latin typeface="Arial Narrow" panose="020B0606020202030204" pitchFamily="34" charset="0"/>
              </a:rPr>
              <a:t>, dan </a:t>
            </a:r>
            <a:r>
              <a:rPr lang="en-US" sz="3600" dirty="0" err="1">
                <a:latin typeface="Arial Narrow" panose="020B0606020202030204" pitchFamily="34" charset="0"/>
              </a:rPr>
              <a:t>satuan</a:t>
            </a:r>
            <a:r>
              <a:rPr lang="en-US" sz="3600" dirty="0">
                <a:latin typeface="Arial Narrow" panose="020B0606020202030204" pitchFamily="34" charset="0"/>
              </a:rPr>
              <a:t> yang </a:t>
            </a:r>
            <a:r>
              <a:rPr lang="en-US" sz="3600" dirty="0" err="1">
                <a:latin typeface="Arial Narrow" panose="020B0606020202030204" pitchFamily="34" charset="0"/>
              </a:rPr>
              <a:t>digunakan</a:t>
            </a:r>
            <a:r>
              <a:rPr lang="en-US" sz="3600" dirty="0">
                <a:latin typeface="Arial Narrow" panose="020B0606020202030204" pitchFamily="34" charset="0"/>
              </a:rPr>
              <a:t>, </a:t>
            </a:r>
            <a:r>
              <a:rPr lang="en-US" sz="3600" dirty="0" err="1">
                <a:latin typeface="Arial Narrow" panose="020B0606020202030204" pitchFamily="34" charset="0"/>
              </a:rPr>
              <a:t>aturan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pengisian</a:t>
            </a:r>
            <a:r>
              <a:rPr lang="en-US" sz="3600" dirty="0">
                <a:latin typeface="Arial Narrow" panose="020B0606020202030204" pitchFamily="34" charset="0"/>
              </a:rPr>
              <a:t>, </a:t>
            </a:r>
            <a:r>
              <a:rPr lang="en-US" sz="3600" dirty="0" err="1">
                <a:latin typeface="Arial Narrow" panose="020B0606020202030204" pitchFamily="34" charset="0"/>
              </a:rPr>
              <a:t>bentuk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pertanyaan</a:t>
            </a:r>
            <a:r>
              <a:rPr lang="en-US" sz="3600" dirty="0">
                <a:latin typeface="Arial Narrow" panose="020B0606020202030204" pitchFamily="34" charset="0"/>
              </a:rPr>
              <a:t> yang </a:t>
            </a:r>
            <a:r>
              <a:rPr lang="en-US" sz="3600" dirty="0" err="1">
                <a:latin typeface="Arial Narrow" panose="020B0606020202030204" pitchFamily="34" charset="0"/>
              </a:rPr>
              <a:t>digunakan</a:t>
            </a:r>
            <a:r>
              <a:rPr lang="en-US" sz="3600" dirty="0">
                <a:latin typeface="Arial Narrow" panose="020B0606020202030204" pitchFamily="34" charset="0"/>
              </a:rPr>
              <a:t>, dan </a:t>
            </a:r>
            <a:r>
              <a:rPr lang="en-US" sz="3600" dirty="0" err="1">
                <a:latin typeface="Arial Narrow" panose="020B0606020202030204" pitchFamily="34" charset="0"/>
              </a:rPr>
              <a:t>informasi</a:t>
            </a:r>
            <a:r>
              <a:rPr lang="en-US" sz="3600" dirty="0">
                <a:latin typeface="Arial Narrow" panose="020B0606020202030204" pitchFamily="34" charset="0"/>
              </a:rPr>
              <a:t> lain yang </a:t>
            </a:r>
            <a:r>
              <a:rPr lang="en-US" sz="3600" dirty="0" err="1">
                <a:latin typeface="Arial Narrow" panose="020B0606020202030204" pitchFamily="34" charset="0"/>
              </a:rPr>
              <a:t>mendukung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dasar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pemilihan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suatu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variabel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dalam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kegiatan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statstik</a:t>
            </a:r>
            <a:endParaRPr lang="en-US" sz="3600" dirty="0">
              <a:latin typeface="Arial Narrow" panose="020B0606020202030204" pitchFamily="34" charset="0"/>
            </a:endParaRP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ECC3AB53-B26A-40B7-87C5-E0F7C9CA37D9}"/>
              </a:ext>
            </a:extLst>
          </p:cNvPr>
          <p:cNvSpPr txBox="1"/>
          <p:nvPr/>
        </p:nvSpPr>
        <p:spPr>
          <a:xfrm>
            <a:off x="2521278" y="8673767"/>
            <a:ext cx="1500472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 err="1">
                <a:latin typeface="Arial Narrow" panose="020B0606020202030204" pitchFamily="34" charset="0"/>
              </a:rPr>
              <a:t>Berafiliasi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dengan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pemeriksaan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standar</a:t>
            </a:r>
            <a:r>
              <a:rPr lang="en-US" sz="3600" dirty="0">
                <a:latin typeface="Arial Narrow" panose="020B0606020202030204" pitchFamily="34" charset="0"/>
              </a:rPr>
              <a:t> data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E5F54102-36D9-4013-B6F9-69A0C2F941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00200" y="6210300"/>
            <a:ext cx="753885" cy="79129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2BF432E0-2410-44B6-A3DF-B8B3B2E518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00199" y="8585897"/>
            <a:ext cx="753885" cy="79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41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18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6639522" y="1028700"/>
            <a:ext cx="581289" cy="581289"/>
            <a:chOff x="0" y="0"/>
            <a:chExt cx="775052" cy="775052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75052" cy="77505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83591" y="224200"/>
              <a:ext cx="207869" cy="326651"/>
            </a:xfrm>
            <a:prstGeom prst="rect">
              <a:avLst/>
            </a:prstGeom>
          </p:spPr>
        </p:pic>
      </p:grp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7E077AC8-6219-42DB-9FDD-97FCA97118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2014598"/>
              </p:ext>
            </p:extLst>
          </p:nvPr>
        </p:nvGraphicFramePr>
        <p:xfrm>
          <a:off x="4848201" y="952124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3" name="Picture 8">
            <a:extLst>
              <a:ext uri="{FF2B5EF4-FFF2-40B4-BE49-F238E27FC236}">
                <a16:creationId xmlns:a16="http://schemas.microsoft.com/office/drawing/2014/main" id="{A7DDED10-0921-44F4-8894-ED77179F22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52600" y="3009900"/>
            <a:ext cx="3856650" cy="3863674"/>
          </a:xfrm>
          <a:prstGeom prst="rect">
            <a:avLst/>
          </a:prstGeom>
        </p:spPr>
      </p:pic>
      <p:sp>
        <p:nvSpPr>
          <p:cNvPr id="24" name="TextBox 6">
            <a:extLst>
              <a:ext uri="{FF2B5EF4-FFF2-40B4-BE49-F238E27FC236}">
                <a16:creationId xmlns:a16="http://schemas.microsoft.com/office/drawing/2014/main" id="{5381DEF4-AC9B-46E3-AC31-0691462D631D}"/>
              </a:ext>
            </a:extLst>
          </p:cNvPr>
          <p:cNvSpPr txBox="1"/>
          <p:nvPr/>
        </p:nvSpPr>
        <p:spPr>
          <a:xfrm rot="-149055">
            <a:off x="2249025" y="3833184"/>
            <a:ext cx="286380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2.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Metadata </a:t>
            </a:r>
            <a:r>
              <a:rPr lang="en-US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Variabel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8BF23396-E814-4A5F-92A1-D08FC6A8ECA5}"/>
              </a:ext>
            </a:extLst>
          </p:cNvPr>
          <p:cNvSpPr txBox="1"/>
          <p:nvPr/>
        </p:nvSpPr>
        <p:spPr>
          <a:xfrm>
            <a:off x="7391400" y="1948815"/>
            <a:ext cx="286380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Nama </a:t>
            </a:r>
            <a:r>
              <a:rPr lang="en-US" sz="3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variabel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33D05221-10AC-423E-B46E-6B5D149BA9B1}"/>
              </a:ext>
            </a:extLst>
          </p:cNvPr>
          <p:cNvSpPr txBox="1"/>
          <p:nvPr/>
        </p:nvSpPr>
        <p:spPr>
          <a:xfrm>
            <a:off x="11833997" y="4586526"/>
            <a:ext cx="240660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 err="1">
                <a:latin typeface="Century Gothic" panose="020B0502020202020204" pitchFamily="34" charset="0"/>
              </a:rPr>
              <a:t>Referensi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waktu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FE6753DC-5B59-4563-AB21-427495F8DB4B}"/>
              </a:ext>
            </a:extLst>
          </p:cNvPr>
          <p:cNvSpPr txBox="1"/>
          <p:nvPr/>
        </p:nvSpPr>
        <p:spPr>
          <a:xfrm>
            <a:off x="6356399" y="4586526"/>
            <a:ext cx="286380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Referensi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pemilihan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AAB0B73D-7C67-4171-9E74-ED922C973E02}"/>
              </a:ext>
            </a:extLst>
          </p:cNvPr>
          <p:cNvSpPr txBox="1"/>
          <p:nvPr/>
        </p:nvSpPr>
        <p:spPr>
          <a:xfrm>
            <a:off x="7391400" y="7353301"/>
            <a:ext cx="286380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Tipe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data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40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7;p7">
            <a:extLst>
              <a:ext uri="{FF2B5EF4-FFF2-40B4-BE49-F238E27FC236}">
                <a16:creationId xmlns:a16="http://schemas.microsoft.com/office/drawing/2014/main" id="{E0C59500-190B-4F9F-9CD4-2C8C3F808851}"/>
              </a:ext>
            </a:extLst>
          </p:cNvPr>
          <p:cNvSpPr txBox="1"/>
          <p:nvPr/>
        </p:nvSpPr>
        <p:spPr>
          <a:xfrm>
            <a:off x="0" y="0"/>
            <a:ext cx="18288000" cy="5552358"/>
          </a:xfrm>
          <a:prstGeom prst="rect">
            <a:avLst/>
          </a:prstGeom>
          <a:solidFill>
            <a:srgbClr val="E8400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C5EE15-C2B6-4546-A0F6-3AA3EFED7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5" y="428625"/>
            <a:ext cx="13992225" cy="6010275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6639522" y="1028700"/>
            <a:ext cx="581289" cy="581289"/>
            <a:chOff x="0" y="0"/>
            <a:chExt cx="775052" cy="775052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775052" cy="775052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83591" y="224200"/>
              <a:ext cx="207869" cy="326651"/>
            </a:xfrm>
            <a:prstGeom prst="rect">
              <a:avLst/>
            </a:prstGeom>
          </p:spPr>
        </p:pic>
      </p:grpSp>
      <p:pic>
        <p:nvPicPr>
          <p:cNvPr id="30" name="Picture 8">
            <a:extLst>
              <a:ext uri="{FF2B5EF4-FFF2-40B4-BE49-F238E27FC236}">
                <a16:creationId xmlns:a16="http://schemas.microsoft.com/office/drawing/2014/main" id="{71039983-CA01-4718-AA4A-3BA94ECEF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8200" y="3184325"/>
            <a:ext cx="2743200" cy="2748196"/>
          </a:xfrm>
          <a:prstGeom prst="rect">
            <a:avLst/>
          </a:prstGeom>
        </p:spPr>
      </p:pic>
      <p:sp>
        <p:nvSpPr>
          <p:cNvPr id="31" name="TextBox 6">
            <a:extLst>
              <a:ext uri="{FF2B5EF4-FFF2-40B4-BE49-F238E27FC236}">
                <a16:creationId xmlns:a16="http://schemas.microsoft.com/office/drawing/2014/main" id="{AAFF22A5-62D5-4B12-8472-42DC1FA4F960}"/>
              </a:ext>
            </a:extLst>
          </p:cNvPr>
          <p:cNvSpPr txBox="1"/>
          <p:nvPr/>
        </p:nvSpPr>
        <p:spPr>
          <a:xfrm rot="-149055">
            <a:off x="759125" y="3570753"/>
            <a:ext cx="286380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3.</a:t>
            </a:r>
          </a:p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Metadata </a:t>
            </a:r>
            <a:r>
              <a:rPr lang="en-US" sz="3600" b="1" dirty="0" err="1">
                <a:latin typeface="Century Gothic" panose="020B0502020202020204" pitchFamily="34" charset="0"/>
              </a:rPr>
              <a:t>Indikator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32" name="TextBox 4">
            <a:extLst>
              <a:ext uri="{FF2B5EF4-FFF2-40B4-BE49-F238E27FC236}">
                <a16:creationId xmlns:a16="http://schemas.microsoft.com/office/drawing/2014/main" id="{628A16B8-934A-4328-ADE6-2AEF28AC7895}"/>
              </a:ext>
            </a:extLst>
          </p:cNvPr>
          <p:cNvSpPr txBox="1"/>
          <p:nvPr/>
        </p:nvSpPr>
        <p:spPr>
          <a:xfrm>
            <a:off x="2514600" y="6834307"/>
            <a:ext cx="1500472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 err="1">
                <a:latin typeface="Arial Narrow" panose="020B0606020202030204" pitchFamily="34" charset="0"/>
              </a:rPr>
              <a:t>Adalah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sekumpulan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atribut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informasi</a:t>
            </a:r>
            <a:r>
              <a:rPr lang="en-US" sz="3600" dirty="0">
                <a:latin typeface="Arial Narrow" panose="020B0606020202030204" pitchFamily="34" charset="0"/>
              </a:rPr>
              <a:t> yang </a:t>
            </a:r>
            <a:r>
              <a:rPr lang="en-US" sz="3600" dirty="0" err="1">
                <a:latin typeface="Arial Narrow" panose="020B0606020202030204" pitchFamily="34" charset="0"/>
              </a:rPr>
              <a:t>memberikan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gambaran</a:t>
            </a:r>
            <a:r>
              <a:rPr lang="en-US" sz="3600" dirty="0">
                <a:latin typeface="Arial Narrow" panose="020B0606020202030204" pitchFamily="34" charset="0"/>
              </a:rPr>
              <a:t>/</a:t>
            </a:r>
            <a:r>
              <a:rPr lang="en-US" sz="3600" dirty="0" err="1">
                <a:latin typeface="Arial Narrow" panose="020B0606020202030204" pitchFamily="34" charset="0"/>
              </a:rPr>
              <a:t>dokumentasi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dasar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terbentuknya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suatu</a:t>
            </a:r>
            <a:r>
              <a:rPr lang="en-US" sz="3600" dirty="0">
                <a:latin typeface="Arial Narrow" panose="020B0606020202030204" pitchFamily="34" charset="0"/>
              </a:rPr>
              <a:t> indicator </a:t>
            </a:r>
            <a:r>
              <a:rPr lang="en-US" sz="3600" dirty="0" err="1">
                <a:latin typeface="Arial Narrow" panose="020B0606020202030204" pitchFamily="34" charset="0"/>
              </a:rPr>
              <a:t>dalam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upaya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memberikan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pemahaman</a:t>
            </a:r>
            <a:r>
              <a:rPr lang="en-US" sz="3600" dirty="0">
                <a:latin typeface="Arial Narrow" panose="020B0606020202030204" pitchFamily="34" charset="0"/>
              </a:rPr>
              <a:t> dan </a:t>
            </a:r>
            <a:r>
              <a:rPr lang="en-US" sz="3600" dirty="0" err="1">
                <a:latin typeface="Arial Narrow" panose="020B0606020202030204" pitchFamily="34" charset="0"/>
              </a:rPr>
              <a:t>penggunaan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secara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tepat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dari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suatu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indikator</a:t>
            </a:r>
            <a:endParaRPr lang="en-US" sz="3600" dirty="0">
              <a:latin typeface="Arial Narrow" panose="020B0606020202030204" pitchFamily="34" charset="0"/>
            </a:endParaRP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ECC3AB53-B26A-40B7-87C5-E0F7C9CA37D9}"/>
              </a:ext>
            </a:extLst>
          </p:cNvPr>
          <p:cNvSpPr txBox="1"/>
          <p:nvPr/>
        </p:nvSpPr>
        <p:spPr>
          <a:xfrm>
            <a:off x="2521278" y="8673767"/>
            <a:ext cx="1500472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 err="1">
                <a:latin typeface="Arial Narrow" panose="020B0606020202030204" pitchFamily="34" charset="0"/>
              </a:rPr>
              <a:t>Berafiliasi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dengan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pemeriksaan</a:t>
            </a:r>
            <a:r>
              <a:rPr lang="en-US" sz="3600" dirty="0">
                <a:latin typeface="Arial Narrow" panose="020B0606020202030204" pitchFamily="34" charset="0"/>
              </a:rPr>
              <a:t> data </a:t>
            </a:r>
            <a:r>
              <a:rPr lang="en-US" sz="3600" dirty="0" err="1">
                <a:latin typeface="Arial Narrow" panose="020B0606020202030204" pitchFamily="34" charset="0"/>
              </a:rPr>
              <a:t>sebelum</a:t>
            </a:r>
            <a:r>
              <a:rPr lang="en-US" sz="3600" dirty="0"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latin typeface="Arial Narrow" panose="020B0606020202030204" pitchFamily="34" charset="0"/>
              </a:rPr>
              <a:t>disebarluaskan</a:t>
            </a:r>
            <a:r>
              <a:rPr lang="en-US" sz="3600" dirty="0">
                <a:latin typeface="Arial Narrow" panose="020B0606020202030204" pitchFamily="34" charset="0"/>
              </a:rPr>
              <a:t> oleh </a:t>
            </a:r>
            <a:r>
              <a:rPr lang="en-US" sz="3600" dirty="0" err="1">
                <a:latin typeface="Arial Narrow" panose="020B0606020202030204" pitchFamily="34" charset="0"/>
              </a:rPr>
              <a:t>walidata</a:t>
            </a:r>
            <a:endParaRPr lang="en-US" sz="3600" dirty="0">
              <a:latin typeface="Arial Narrow" panose="020B0606020202030204" pitchFamily="34" charset="0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E5F54102-36D9-4013-B6F9-69A0C2F941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00200" y="6819900"/>
            <a:ext cx="753885" cy="79129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2BF432E0-2410-44B6-A3DF-B8B3B2E518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00199" y="8585897"/>
            <a:ext cx="753885" cy="79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3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18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6639522" y="1028700"/>
            <a:ext cx="581289" cy="581289"/>
            <a:chOff x="0" y="0"/>
            <a:chExt cx="775052" cy="775052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75052" cy="77505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83591" y="224200"/>
              <a:ext cx="207869" cy="326651"/>
            </a:xfrm>
            <a:prstGeom prst="rect">
              <a:avLst/>
            </a:prstGeom>
          </p:spPr>
        </p:pic>
      </p:grp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7E077AC8-6219-42DB-9FDD-97FCA97118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6100740"/>
              </p:ext>
            </p:extLst>
          </p:nvPr>
        </p:nvGraphicFramePr>
        <p:xfrm>
          <a:off x="4848201" y="952124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3" name="Picture 8">
            <a:extLst>
              <a:ext uri="{FF2B5EF4-FFF2-40B4-BE49-F238E27FC236}">
                <a16:creationId xmlns:a16="http://schemas.microsoft.com/office/drawing/2014/main" id="{A7DDED10-0921-44F4-8894-ED77179F22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52600" y="3009900"/>
            <a:ext cx="3856650" cy="3863674"/>
          </a:xfrm>
          <a:prstGeom prst="rect">
            <a:avLst/>
          </a:prstGeom>
        </p:spPr>
      </p:pic>
      <p:sp>
        <p:nvSpPr>
          <p:cNvPr id="24" name="TextBox 6">
            <a:extLst>
              <a:ext uri="{FF2B5EF4-FFF2-40B4-BE49-F238E27FC236}">
                <a16:creationId xmlns:a16="http://schemas.microsoft.com/office/drawing/2014/main" id="{5381DEF4-AC9B-46E3-AC31-0691462D631D}"/>
              </a:ext>
            </a:extLst>
          </p:cNvPr>
          <p:cNvSpPr txBox="1"/>
          <p:nvPr/>
        </p:nvSpPr>
        <p:spPr>
          <a:xfrm rot="-149055">
            <a:off x="2249025" y="3833184"/>
            <a:ext cx="286380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3.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Metadata </a:t>
            </a:r>
            <a:r>
              <a:rPr lang="en-US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Indikator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8BF23396-E814-4A5F-92A1-D08FC6A8ECA5}"/>
              </a:ext>
            </a:extLst>
          </p:cNvPr>
          <p:cNvSpPr txBox="1"/>
          <p:nvPr/>
        </p:nvSpPr>
        <p:spPr>
          <a:xfrm>
            <a:off x="7391400" y="1948815"/>
            <a:ext cx="286380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Nama </a:t>
            </a:r>
            <a:r>
              <a:rPr lang="en-US" sz="3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indikator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33D05221-10AC-423E-B46E-6B5D149BA9B1}"/>
              </a:ext>
            </a:extLst>
          </p:cNvPr>
          <p:cNvSpPr txBox="1"/>
          <p:nvPr/>
        </p:nvSpPr>
        <p:spPr>
          <a:xfrm>
            <a:off x="11833997" y="4788813"/>
            <a:ext cx="240660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 err="1">
                <a:latin typeface="Century Gothic" panose="020B0502020202020204" pitchFamily="34" charset="0"/>
              </a:rPr>
              <a:t>Rumus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FE6753DC-5B59-4563-AB21-427495F8DB4B}"/>
              </a:ext>
            </a:extLst>
          </p:cNvPr>
          <p:cNvSpPr txBox="1"/>
          <p:nvPr/>
        </p:nvSpPr>
        <p:spPr>
          <a:xfrm>
            <a:off x="6349449" y="4802850"/>
            <a:ext cx="286380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Interpretasi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AAB0B73D-7C67-4171-9E74-ED922C973E02}"/>
              </a:ext>
            </a:extLst>
          </p:cNvPr>
          <p:cNvSpPr txBox="1"/>
          <p:nvPr/>
        </p:nvSpPr>
        <p:spPr>
          <a:xfrm>
            <a:off x="7391400" y="7353301"/>
            <a:ext cx="286380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Satuan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163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40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40936" y="163294"/>
            <a:ext cx="4056954" cy="40643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91556" y="1527671"/>
            <a:ext cx="2709821" cy="26999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4931679" y="-47625"/>
            <a:ext cx="8424641" cy="4227638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2215270-0F3C-43DE-BA1C-8198F0DD9DE4}"/>
              </a:ext>
            </a:extLst>
          </p:cNvPr>
          <p:cNvSpPr/>
          <p:nvPr/>
        </p:nvSpPr>
        <p:spPr>
          <a:xfrm>
            <a:off x="0" y="0"/>
            <a:ext cx="18288000" cy="1040606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alpha val="36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TextBox 6">
            <a:extLst>
              <a:ext uri="{FF2B5EF4-FFF2-40B4-BE49-F238E27FC236}">
                <a16:creationId xmlns:a16="http://schemas.microsoft.com/office/drawing/2014/main" id="{8ED6E013-4506-4529-A6DD-DE56F3886DE5}"/>
              </a:ext>
            </a:extLst>
          </p:cNvPr>
          <p:cNvSpPr txBox="1"/>
          <p:nvPr/>
        </p:nvSpPr>
        <p:spPr>
          <a:xfrm>
            <a:off x="7924800" y="150971"/>
            <a:ext cx="10134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4800" dirty="0" err="1">
                <a:latin typeface="Alata Bold"/>
              </a:rPr>
              <a:t>Contoh</a:t>
            </a:r>
            <a:r>
              <a:rPr lang="en-US" sz="4800" dirty="0">
                <a:latin typeface="Alata Bold"/>
              </a:rPr>
              <a:t> Metadata </a:t>
            </a:r>
            <a:r>
              <a:rPr lang="en-US" sz="4800" dirty="0" err="1">
                <a:latin typeface="Alata Bold"/>
              </a:rPr>
              <a:t>Kegiatan</a:t>
            </a:r>
            <a:endParaRPr lang="en-US" sz="4800" dirty="0">
              <a:latin typeface="Alata Bold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8ACF6A3-7468-454B-8FDD-8E7907A98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046" y="971485"/>
            <a:ext cx="3760954" cy="4823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EE2FB7-3425-4058-ABD7-8E8EE1DD47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6199" y="1592868"/>
            <a:ext cx="4738783" cy="1188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1164D5-417D-49EC-A295-74A5C5AD42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6200" y="2824000"/>
            <a:ext cx="5095875" cy="113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380102-F256-4D80-827C-D09BFC6D24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1583" y="3797046"/>
            <a:ext cx="4343400" cy="2085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6823DB-B985-4D76-B9F9-6051F2E7FE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77200" y="6059363"/>
            <a:ext cx="4410075" cy="33337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ED85441-B5F3-42A6-9CE2-3F9C514319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26094" y="3461848"/>
            <a:ext cx="4713002" cy="5358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6731AE-7015-46E6-8E03-4FF528BE46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12344400" y="1120993"/>
            <a:ext cx="5248275" cy="715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19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40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678011" y="1028700"/>
            <a:ext cx="581289" cy="581289"/>
            <a:chOff x="0" y="0"/>
            <a:chExt cx="775052" cy="77505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75052" cy="775052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83591" y="224200"/>
              <a:ext cx="207869" cy="326651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7086600" y="1104900"/>
            <a:ext cx="10740698" cy="5801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700" dirty="0" err="1">
                <a:latin typeface="Arial Narrow" panose="020B0606020202030204" pitchFamily="34" charset="0"/>
              </a:rPr>
              <a:t>Perpres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Nomor</a:t>
            </a:r>
            <a:r>
              <a:rPr lang="en-US" sz="3700" dirty="0">
                <a:latin typeface="Arial Narrow" panose="020B0606020202030204" pitchFamily="34" charset="0"/>
              </a:rPr>
              <a:t> 39 </a:t>
            </a:r>
            <a:r>
              <a:rPr lang="en-US" sz="3700" dirty="0" err="1">
                <a:latin typeface="Arial Narrow" panose="020B0606020202030204" pitchFamily="34" charset="0"/>
              </a:rPr>
              <a:t>Tahun</a:t>
            </a:r>
            <a:r>
              <a:rPr lang="en-US" sz="3700" dirty="0">
                <a:latin typeface="Arial Narrow" panose="020B0606020202030204" pitchFamily="34" charset="0"/>
              </a:rPr>
              <a:t> 2019 </a:t>
            </a:r>
            <a:r>
              <a:rPr lang="en-US" sz="3700" dirty="0" err="1">
                <a:latin typeface="Arial Narrow" panose="020B0606020202030204" pitchFamily="34" charset="0"/>
              </a:rPr>
              <a:t>tentang</a:t>
            </a:r>
            <a:r>
              <a:rPr lang="en-US" sz="3700" dirty="0">
                <a:latin typeface="Arial Narrow" panose="020B0606020202030204" pitchFamily="34" charset="0"/>
              </a:rPr>
              <a:t> Satu Data Indonesia</a:t>
            </a:r>
          </a:p>
          <a:p>
            <a:pPr marL="1143000" indent="-11430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700" dirty="0" err="1">
                <a:latin typeface="Arial Narrow" panose="020B0606020202030204" pitchFamily="34" charset="0"/>
              </a:rPr>
              <a:t>Pergub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Jatim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Nomor</a:t>
            </a:r>
            <a:r>
              <a:rPr lang="en-US" sz="3700" dirty="0">
                <a:latin typeface="Arial Narrow" panose="020B0606020202030204" pitchFamily="34" charset="0"/>
              </a:rPr>
              <a:t> 81 </a:t>
            </a:r>
            <a:r>
              <a:rPr lang="en-US" sz="3700" dirty="0" err="1">
                <a:latin typeface="Arial Narrow" panose="020B0606020202030204" pitchFamily="34" charset="0"/>
              </a:rPr>
              <a:t>Tahun</a:t>
            </a:r>
            <a:r>
              <a:rPr lang="en-US" sz="3700" dirty="0">
                <a:latin typeface="Arial Narrow" panose="020B0606020202030204" pitchFamily="34" charset="0"/>
              </a:rPr>
              <a:t> 2020 </a:t>
            </a:r>
            <a:r>
              <a:rPr lang="en-US" sz="3700" dirty="0" err="1">
                <a:latin typeface="Arial Narrow" panose="020B0606020202030204" pitchFamily="34" charset="0"/>
              </a:rPr>
              <a:t>tentang</a:t>
            </a:r>
            <a:r>
              <a:rPr lang="en-US" sz="3700" dirty="0">
                <a:latin typeface="Arial Narrow" panose="020B0606020202030204" pitchFamily="34" charset="0"/>
              </a:rPr>
              <a:t> Satu Data </a:t>
            </a:r>
            <a:r>
              <a:rPr lang="en-US" sz="3700" dirty="0" err="1">
                <a:latin typeface="Arial Narrow" panose="020B0606020202030204" pitchFamily="34" charset="0"/>
              </a:rPr>
              <a:t>Provinsi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Jawa</a:t>
            </a:r>
            <a:r>
              <a:rPr lang="en-US" sz="3700" dirty="0">
                <a:latin typeface="Arial Narrow" panose="020B0606020202030204" pitchFamily="34" charset="0"/>
              </a:rPr>
              <a:t> Timur</a:t>
            </a:r>
          </a:p>
          <a:p>
            <a:pPr marL="1143000" indent="-11430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700" dirty="0" err="1">
                <a:latin typeface="Arial Narrow" panose="020B0606020202030204" pitchFamily="34" charset="0"/>
              </a:rPr>
              <a:t>Perpres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Nomor</a:t>
            </a:r>
            <a:r>
              <a:rPr lang="en-US" sz="3700" dirty="0">
                <a:latin typeface="Arial Narrow" panose="020B0606020202030204" pitchFamily="34" charset="0"/>
              </a:rPr>
              <a:t> 39 </a:t>
            </a:r>
            <a:r>
              <a:rPr lang="en-US" sz="3700" dirty="0" err="1">
                <a:latin typeface="Arial Narrow" panose="020B0606020202030204" pitchFamily="34" charset="0"/>
              </a:rPr>
              <a:t>Tahun</a:t>
            </a:r>
            <a:r>
              <a:rPr lang="en-US" sz="3700" dirty="0">
                <a:latin typeface="Arial Narrow" panose="020B0606020202030204" pitchFamily="34" charset="0"/>
              </a:rPr>
              <a:t> 2019 </a:t>
            </a:r>
            <a:r>
              <a:rPr lang="en-US" sz="3700" dirty="0" err="1">
                <a:latin typeface="Arial Narrow" panose="020B0606020202030204" pitchFamily="34" charset="0"/>
              </a:rPr>
              <a:t>tentang</a:t>
            </a:r>
            <a:r>
              <a:rPr lang="en-US" sz="3700" dirty="0">
                <a:latin typeface="Arial Narrow" panose="020B0606020202030204" pitchFamily="34" charset="0"/>
              </a:rPr>
              <a:t> Satu Data Indonesia</a:t>
            </a:r>
          </a:p>
          <a:p>
            <a:pPr marL="1143000" indent="-11430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700" dirty="0">
                <a:latin typeface="Arial Narrow" panose="020B0606020202030204" pitchFamily="34" charset="0"/>
              </a:rPr>
              <a:t>Forum Satu Data Pusat/</a:t>
            </a:r>
            <a:r>
              <a:rPr lang="en-US" sz="3700" dirty="0" err="1">
                <a:latin typeface="Arial Narrow" panose="020B0606020202030204" pitchFamily="34" charset="0"/>
              </a:rPr>
              <a:t>Provinsi</a:t>
            </a:r>
            <a:r>
              <a:rPr lang="en-US" sz="3700" dirty="0">
                <a:latin typeface="Arial Narrow" panose="020B0606020202030204" pitchFamily="34" charset="0"/>
              </a:rPr>
              <a:t>/</a:t>
            </a:r>
            <a:r>
              <a:rPr lang="en-US" sz="3700" dirty="0" err="1">
                <a:latin typeface="Arial Narrow" panose="020B0606020202030204" pitchFamily="34" charset="0"/>
              </a:rPr>
              <a:t>Kab</a:t>
            </a:r>
            <a:r>
              <a:rPr lang="en-US" sz="3700" dirty="0">
                <a:latin typeface="Arial Narrow" panose="020B0606020202030204" pitchFamily="34" charset="0"/>
              </a:rPr>
              <a:t>/Kota</a:t>
            </a:r>
          </a:p>
          <a:p>
            <a:pPr marL="1143000" indent="-11430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700" dirty="0" err="1">
                <a:latin typeface="Arial Narrow" panose="020B0606020202030204" pitchFamily="34" charset="0"/>
              </a:rPr>
              <a:t>Komitment</a:t>
            </a:r>
            <a:r>
              <a:rPr lang="en-US" sz="3700" dirty="0">
                <a:latin typeface="Arial Narrow" panose="020B0606020202030204" pitchFamily="34" charset="0"/>
              </a:rPr>
              <a:t> Bersama </a:t>
            </a:r>
            <a:r>
              <a:rPr lang="en-US" sz="3700" dirty="0" err="1">
                <a:latin typeface="Arial Narrow" panose="020B0606020202030204" pitchFamily="34" charset="0"/>
              </a:rPr>
              <a:t>Implementasi</a:t>
            </a:r>
            <a:r>
              <a:rPr lang="en-US" sz="3700" dirty="0">
                <a:latin typeface="Arial Narrow" panose="020B0606020202030204" pitchFamily="34" charset="0"/>
              </a:rPr>
              <a:t> Satu Data Indonesia, 3 </a:t>
            </a:r>
            <a:r>
              <a:rPr lang="en-US" sz="3700" dirty="0" err="1">
                <a:latin typeface="Arial Narrow" panose="020B0606020202030204" pitchFamily="34" charset="0"/>
              </a:rPr>
              <a:t>Februari</a:t>
            </a:r>
            <a:r>
              <a:rPr lang="en-US" sz="3700" dirty="0">
                <a:latin typeface="Arial Narrow" panose="020B0606020202030204" pitchFamily="34" charset="0"/>
              </a:rPr>
              <a:t> 2021</a:t>
            </a:r>
          </a:p>
          <a:p>
            <a:pPr marL="1143000" indent="-11430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en-US" sz="4400" dirty="0">
              <a:solidFill>
                <a:srgbClr val="2A188C"/>
              </a:solidFill>
              <a:latin typeface="Alat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839200" y="7505700"/>
            <a:ext cx="6866222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Penguatan</a:t>
            </a:r>
            <a:r>
              <a:rPr lang="en-US" sz="4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SISTEM STATISTIK NASIONAL (SSN)</a:t>
            </a:r>
          </a:p>
        </p:txBody>
      </p:sp>
      <p:sp>
        <p:nvSpPr>
          <p:cNvPr id="11" name="Google Shape;57;p7">
            <a:extLst>
              <a:ext uri="{FF2B5EF4-FFF2-40B4-BE49-F238E27FC236}">
                <a16:creationId xmlns:a16="http://schemas.microsoft.com/office/drawing/2014/main" id="{B815C8C6-3183-4480-9FEC-94D49407F78B}"/>
              </a:ext>
            </a:extLst>
          </p:cNvPr>
          <p:cNvSpPr txBox="1"/>
          <p:nvPr/>
        </p:nvSpPr>
        <p:spPr>
          <a:xfrm>
            <a:off x="0" y="-5800"/>
            <a:ext cx="6400800" cy="10292800"/>
          </a:xfrm>
          <a:prstGeom prst="rect">
            <a:avLst/>
          </a:prstGeom>
          <a:solidFill>
            <a:srgbClr val="FFC70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4155" y="2096580"/>
            <a:ext cx="5852485" cy="5863145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7152170B-2889-4FE6-8274-F33CFF76A619}"/>
              </a:ext>
            </a:extLst>
          </p:cNvPr>
          <p:cNvSpPr txBox="1"/>
          <p:nvPr/>
        </p:nvSpPr>
        <p:spPr>
          <a:xfrm rot="-149055">
            <a:off x="-2220312" y="3666685"/>
            <a:ext cx="1084142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LATAR</a:t>
            </a:r>
          </a:p>
          <a:p>
            <a:pPr algn="ctr"/>
            <a:r>
              <a:rPr lang="en-US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BELAKANG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1FD264E3-CBB5-4B23-96F4-7108FAC3CE53}"/>
              </a:ext>
            </a:extLst>
          </p:cNvPr>
          <p:cNvSpPr/>
          <p:nvPr/>
        </p:nvSpPr>
        <p:spPr>
          <a:xfrm>
            <a:off x="11963400" y="6362700"/>
            <a:ext cx="609600" cy="914400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40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40936" y="163294"/>
            <a:ext cx="4056954" cy="40643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91556" y="1527671"/>
            <a:ext cx="2709821" cy="26999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4931679" y="-47625"/>
            <a:ext cx="8424641" cy="4227638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2215270-0F3C-43DE-BA1C-8198F0DD9DE4}"/>
              </a:ext>
            </a:extLst>
          </p:cNvPr>
          <p:cNvSpPr/>
          <p:nvPr/>
        </p:nvSpPr>
        <p:spPr>
          <a:xfrm>
            <a:off x="0" y="0"/>
            <a:ext cx="18288000" cy="1040606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alpha val="36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TextBox 6">
            <a:extLst>
              <a:ext uri="{FF2B5EF4-FFF2-40B4-BE49-F238E27FC236}">
                <a16:creationId xmlns:a16="http://schemas.microsoft.com/office/drawing/2014/main" id="{8ED6E013-4506-4529-A6DD-DE56F3886DE5}"/>
              </a:ext>
            </a:extLst>
          </p:cNvPr>
          <p:cNvSpPr txBox="1"/>
          <p:nvPr/>
        </p:nvSpPr>
        <p:spPr>
          <a:xfrm>
            <a:off x="7924800" y="150971"/>
            <a:ext cx="10134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4800" dirty="0" err="1">
                <a:latin typeface="Alata Bold"/>
              </a:rPr>
              <a:t>Contoh</a:t>
            </a:r>
            <a:r>
              <a:rPr lang="en-US" sz="4800" dirty="0">
                <a:latin typeface="Alata Bold"/>
              </a:rPr>
              <a:t> Metadata </a:t>
            </a:r>
            <a:r>
              <a:rPr lang="en-US" sz="4800" dirty="0" err="1">
                <a:latin typeface="Alata Bold"/>
              </a:rPr>
              <a:t>Kegiatan</a:t>
            </a:r>
            <a:endParaRPr lang="en-US" sz="4800" dirty="0">
              <a:latin typeface="Alata Bol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0FD796-22A1-446E-B219-6D1D3610A9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365" y="1435624"/>
            <a:ext cx="4799978" cy="6391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2D8136-12A8-405C-985E-859BD085B4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7336" y="1562101"/>
            <a:ext cx="450244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4D05C4-FC62-4840-A5E8-D30191DBF9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1600" y="2698282"/>
            <a:ext cx="4448175" cy="65627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368576-3531-4629-838C-9082430801FD}"/>
              </a:ext>
            </a:extLst>
          </p:cNvPr>
          <p:cNvSpPr/>
          <p:nvPr/>
        </p:nvSpPr>
        <p:spPr>
          <a:xfrm>
            <a:off x="5226041" y="4484355"/>
            <a:ext cx="4353678" cy="4724400"/>
          </a:xfrm>
          <a:prstGeom prst="roundRect">
            <a:avLst/>
          </a:prstGeom>
          <a:noFill/>
          <a:ln w="57150">
            <a:solidFill>
              <a:srgbClr val="FFC7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7D4852-EFE6-431B-9CD9-2363664BA0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49350" y="4076700"/>
            <a:ext cx="4286250" cy="2686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3EE7B1-ABB3-4B50-9B16-392C27EEF0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82700" y="6743700"/>
            <a:ext cx="41529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40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40936" y="163294"/>
            <a:ext cx="4056954" cy="40643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91556" y="1527671"/>
            <a:ext cx="2709821" cy="26999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4931679" y="-47625"/>
            <a:ext cx="8424641" cy="4227638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2215270-0F3C-43DE-BA1C-8198F0DD9DE4}"/>
              </a:ext>
            </a:extLst>
          </p:cNvPr>
          <p:cNvSpPr/>
          <p:nvPr/>
        </p:nvSpPr>
        <p:spPr>
          <a:xfrm>
            <a:off x="0" y="0"/>
            <a:ext cx="18288000" cy="1040606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alpha val="36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TextBox 6">
            <a:extLst>
              <a:ext uri="{FF2B5EF4-FFF2-40B4-BE49-F238E27FC236}">
                <a16:creationId xmlns:a16="http://schemas.microsoft.com/office/drawing/2014/main" id="{8ED6E013-4506-4529-A6DD-DE56F3886DE5}"/>
              </a:ext>
            </a:extLst>
          </p:cNvPr>
          <p:cNvSpPr txBox="1"/>
          <p:nvPr/>
        </p:nvSpPr>
        <p:spPr>
          <a:xfrm>
            <a:off x="7924800" y="150971"/>
            <a:ext cx="10134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4800" dirty="0" err="1">
                <a:latin typeface="Alata Bold"/>
              </a:rPr>
              <a:t>Contoh</a:t>
            </a:r>
            <a:r>
              <a:rPr lang="en-US" sz="4800" dirty="0">
                <a:latin typeface="Alata Bold"/>
              </a:rPr>
              <a:t> Metadata </a:t>
            </a:r>
            <a:r>
              <a:rPr lang="en-US" sz="4800" dirty="0" err="1">
                <a:latin typeface="Alata Bold"/>
              </a:rPr>
              <a:t>Kegiatan</a:t>
            </a:r>
            <a:endParaRPr lang="en-US" sz="4800" dirty="0">
              <a:latin typeface="Alata 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2D0013-488F-4713-9EB8-870666463D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450" y="1181100"/>
            <a:ext cx="4956758" cy="6752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690F28-3C9D-41F4-847D-76BCC65788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1863" y="6381750"/>
            <a:ext cx="4124325" cy="3181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0BB679-240C-488B-839D-F3F87F6280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9850" y="1368062"/>
            <a:ext cx="5057775" cy="701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B9DE6F-845F-48FA-B760-CFBB9D92C6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99488" y="1426982"/>
            <a:ext cx="4067175" cy="1657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83578A-98F1-4842-9163-E8E250C874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2933700"/>
            <a:ext cx="421005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81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40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40936" y="163294"/>
            <a:ext cx="4056954" cy="40643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91556" y="1527671"/>
            <a:ext cx="2709821" cy="26999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4931679" y="-47625"/>
            <a:ext cx="8424641" cy="4227638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2215270-0F3C-43DE-BA1C-8198F0DD9DE4}"/>
              </a:ext>
            </a:extLst>
          </p:cNvPr>
          <p:cNvSpPr/>
          <p:nvPr/>
        </p:nvSpPr>
        <p:spPr>
          <a:xfrm>
            <a:off x="0" y="0"/>
            <a:ext cx="18288000" cy="1040606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alpha val="36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TextBox 6">
            <a:extLst>
              <a:ext uri="{FF2B5EF4-FFF2-40B4-BE49-F238E27FC236}">
                <a16:creationId xmlns:a16="http://schemas.microsoft.com/office/drawing/2014/main" id="{8ED6E013-4506-4529-A6DD-DE56F3886DE5}"/>
              </a:ext>
            </a:extLst>
          </p:cNvPr>
          <p:cNvSpPr txBox="1"/>
          <p:nvPr/>
        </p:nvSpPr>
        <p:spPr>
          <a:xfrm>
            <a:off x="7924800" y="150971"/>
            <a:ext cx="10134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4800" dirty="0" err="1">
                <a:latin typeface="Alata Bold"/>
              </a:rPr>
              <a:t>Contoh</a:t>
            </a:r>
            <a:r>
              <a:rPr lang="en-US" sz="4800" dirty="0">
                <a:latin typeface="Alata Bold"/>
              </a:rPr>
              <a:t> Metadata </a:t>
            </a:r>
            <a:r>
              <a:rPr lang="en-US" sz="4800" dirty="0" err="1">
                <a:latin typeface="Alata Bold"/>
              </a:rPr>
              <a:t>Kegiatan</a:t>
            </a:r>
            <a:endParaRPr lang="en-US" sz="4800" dirty="0">
              <a:latin typeface="Alata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575AF5-6AA2-4E50-A092-F70CDB88F2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8443" y="1676400"/>
            <a:ext cx="5086350" cy="693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482C58-E57E-4898-96DA-29ADEC7C76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15700" y="4205507"/>
            <a:ext cx="5067300" cy="304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A80FED-24C1-40AD-AA16-63BFDDC788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0850" y="1181100"/>
            <a:ext cx="3867150" cy="4622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F4A6EE-0C67-4D46-B58D-5AE53D499A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3750" y="5829300"/>
            <a:ext cx="40576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67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7667" y="1761099"/>
            <a:ext cx="6752502" cy="67648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30823" y="1705968"/>
            <a:ext cx="1765760" cy="17657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6018" y="6881646"/>
            <a:ext cx="1765760" cy="176576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589432" y="3225907"/>
            <a:ext cx="6235547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i="1" dirty="0">
                <a:solidFill>
                  <a:srgbClr val="2A188C"/>
                </a:solidFill>
                <a:latin typeface="Arial Narrow" panose="020B0606020202030204" pitchFamily="34" charset="0"/>
              </a:rPr>
              <a:t>Find us on: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E946DB2-A82C-4BD0-9C22-FF141BD30412}"/>
              </a:ext>
            </a:extLst>
          </p:cNvPr>
          <p:cNvSpPr txBox="1"/>
          <p:nvPr/>
        </p:nvSpPr>
        <p:spPr>
          <a:xfrm rot="-149055">
            <a:off x="1817628" y="3912393"/>
            <a:ext cx="6620374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Terima</a:t>
            </a:r>
            <a:endParaRPr lang="en-US" sz="8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Kasih</a:t>
            </a:r>
            <a:endParaRPr lang="en-US" sz="7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BD8C9ECC-B94A-430E-A729-962078A4EE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41859" y="4150777"/>
            <a:ext cx="3212341" cy="38312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EE80E535-A542-4C41-A1E0-46373B3C2C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30710" y="3996944"/>
            <a:ext cx="621797" cy="62179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9342248-C9BC-49EB-8B21-F6945B9BCF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16894" y="4914900"/>
            <a:ext cx="621796" cy="62179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37121D1-4633-412C-9695-35F0E19FE0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82362" y="4956651"/>
            <a:ext cx="528638" cy="528638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8106601-2C0D-4E54-85EF-94F62437CE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826407" y="5032851"/>
            <a:ext cx="3565993" cy="38312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7712EE0B-74A5-444D-AB43-111CF7A526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634662" y="5801993"/>
            <a:ext cx="595313" cy="595313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7AB2EBD-6D12-45B7-B9FF-5D917056C5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297055" y="5906289"/>
            <a:ext cx="2977089" cy="43979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23EA9DEE-E089-4E7D-BA6E-58248242D4A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664757" y="6681788"/>
            <a:ext cx="595312" cy="595312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B77C4356-D2BD-403E-A77C-33DDC500FC4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353801" y="6781263"/>
            <a:ext cx="2362200" cy="4325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18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AA5999-FF4D-41EA-8D88-F5462BEE3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409700"/>
            <a:ext cx="14859000" cy="84801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2A2A5C-3098-46B0-9E73-E991ADB42B78}"/>
              </a:ext>
            </a:extLst>
          </p:cNvPr>
          <p:cNvSpPr/>
          <p:nvPr/>
        </p:nvSpPr>
        <p:spPr>
          <a:xfrm>
            <a:off x="0" y="0"/>
            <a:ext cx="18288000" cy="1040606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alpha val="36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F7B2A2F9-49A1-416C-AC4E-789DB6145224}"/>
              </a:ext>
            </a:extLst>
          </p:cNvPr>
          <p:cNvSpPr txBox="1"/>
          <p:nvPr/>
        </p:nvSpPr>
        <p:spPr>
          <a:xfrm>
            <a:off x="7924800" y="150971"/>
            <a:ext cx="10591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Alata Bold"/>
              </a:rPr>
              <a:t>SISTEM STATISTIK NASIONAL (SSN)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FFC702"/>
          </a:solidFill>
        </p:spPr>
      </p:sp>
      <p:sp>
        <p:nvSpPr>
          <p:cNvPr id="3" name="AutoShape 3"/>
          <p:cNvSpPr/>
          <p:nvPr/>
        </p:nvSpPr>
        <p:spPr>
          <a:xfrm>
            <a:off x="7912621" y="0"/>
            <a:ext cx="10375379" cy="10287000"/>
          </a:xfrm>
          <a:prstGeom prst="rect">
            <a:avLst/>
          </a:prstGeom>
          <a:solidFill>
            <a:srgbClr val="E8400A"/>
          </a:solidFill>
        </p:spPr>
      </p:sp>
      <p:grpSp>
        <p:nvGrpSpPr>
          <p:cNvPr id="5" name="Group 5"/>
          <p:cNvGrpSpPr/>
          <p:nvPr/>
        </p:nvGrpSpPr>
        <p:grpSpPr>
          <a:xfrm>
            <a:off x="19184427" y="10283668"/>
            <a:ext cx="4471917" cy="1911675"/>
            <a:chOff x="0" y="0"/>
            <a:chExt cx="5962556" cy="2548901"/>
          </a:xfrm>
        </p:grpSpPr>
        <p:sp>
          <p:nvSpPr>
            <p:cNvPr id="6" name="TextBox 6"/>
            <p:cNvSpPr txBox="1"/>
            <p:nvPr/>
          </p:nvSpPr>
          <p:spPr>
            <a:xfrm>
              <a:off x="1049893" y="-47625"/>
              <a:ext cx="4912663" cy="1131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500" dirty="0">
                  <a:solidFill>
                    <a:srgbClr val="2A188C"/>
                  </a:solidFill>
                  <a:latin typeface="Alata Bold"/>
                </a:rPr>
                <a:t>To differentiate the</a:t>
              </a:r>
            </a:p>
            <a:p>
              <a:pPr>
                <a:lnSpc>
                  <a:spcPts val="3500"/>
                </a:lnSpc>
              </a:pPr>
              <a:r>
                <a:rPr lang="en-US" sz="2500" dirty="0">
                  <a:solidFill>
                    <a:srgbClr val="2A188C"/>
                  </a:solidFill>
                  <a:latin typeface="Alata Bold"/>
                </a:rPr>
                <a:t>types of living things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49893" y="1531631"/>
              <a:ext cx="4912663" cy="1017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50"/>
                </a:lnSpc>
              </a:pPr>
              <a:r>
                <a:rPr lang="en-US" sz="2100">
                  <a:solidFill>
                    <a:srgbClr val="2A188C"/>
                  </a:solidFill>
                  <a:latin typeface="Assistant Regular"/>
                </a:rPr>
                <a:t>We will define and describe</a:t>
              </a:r>
            </a:p>
            <a:p>
              <a:pPr>
                <a:lnSpc>
                  <a:spcPts val="3150"/>
                </a:lnSpc>
              </a:pPr>
              <a:r>
                <a:rPr lang="en-US" sz="2100">
                  <a:solidFill>
                    <a:srgbClr val="2A188C"/>
                  </a:solidFill>
                  <a:latin typeface="Assistant Regular"/>
                </a:rPr>
                <a:t>all six types or kingdoms.</a:t>
              </a:r>
            </a:p>
          </p:txBody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90826"/>
              <a:ext cx="668893" cy="702082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20957646" y="6461541"/>
            <a:ext cx="4471917" cy="2311725"/>
            <a:chOff x="0" y="0"/>
            <a:chExt cx="5962556" cy="3082301"/>
          </a:xfrm>
        </p:grpSpPr>
        <p:sp>
          <p:nvSpPr>
            <p:cNvPr id="10" name="TextBox 10"/>
            <p:cNvSpPr txBox="1"/>
            <p:nvPr/>
          </p:nvSpPr>
          <p:spPr>
            <a:xfrm>
              <a:off x="1049893" y="-47625"/>
              <a:ext cx="4912663" cy="1131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500" dirty="0">
                  <a:solidFill>
                    <a:srgbClr val="2A188C"/>
                  </a:solidFill>
                  <a:latin typeface="Alata Bold"/>
                </a:rPr>
                <a:t>To understand the importance of each type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49893" y="1531631"/>
              <a:ext cx="4912663" cy="1550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50"/>
                </a:lnSpc>
              </a:pPr>
              <a:r>
                <a:rPr lang="en-US" sz="2100">
                  <a:solidFill>
                    <a:srgbClr val="2A188C"/>
                  </a:solidFill>
                  <a:latin typeface="Assistant Regular"/>
                </a:rPr>
                <a:t>We will look at examples and illustrations to understand</a:t>
              </a:r>
            </a:p>
            <a:p>
              <a:pPr>
                <a:lnSpc>
                  <a:spcPts val="3150"/>
                </a:lnSpc>
              </a:pPr>
              <a:r>
                <a:rPr lang="en-US" sz="2100">
                  <a:solidFill>
                    <a:srgbClr val="2A188C"/>
                  </a:solidFill>
                  <a:latin typeface="Assistant Regular"/>
                </a:rPr>
                <a:t>each type or kingdom.</a:t>
              </a: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90826"/>
              <a:ext cx="668893" cy="702082"/>
            </a:xfrm>
            <a:prstGeom prst="rect">
              <a:avLst/>
            </a:prstGeom>
          </p:spPr>
        </p:pic>
      </p:grpSp>
      <p:grpSp>
        <p:nvGrpSpPr>
          <p:cNvPr id="19" name="Google Shape;77;p9">
            <a:extLst>
              <a:ext uri="{FF2B5EF4-FFF2-40B4-BE49-F238E27FC236}">
                <a16:creationId xmlns:a16="http://schemas.microsoft.com/office/drawing/2014/main" id="{EE9845EB-3597-467F-9AE4-04D9E68CB7AE}"/>
              </a:ext>
            </a:extLst>
          </p:cNvPr>
          <p:cNvGrpSpPr/>
          <p:nvPr/>
        </p:nvGrpSpPr>
        <p:grpSpPr>
          <a:xfrm>
            <a:off x="381000" y="993404"/>
            <a:ext cx="17526000" cy="9103096"/>
            <a:chOff x="371535" y="887401"/>
            <a:chExt cx="10796748" cy="5607887"/>
          </a:xfrm>
        </p:grpSpPr>
        <p:sp>
          <p:nvSpPr>
            <p:cNvPr id="20" name="Google Shape;78;p9">
              <a:extLst>
                <a:ext uri="{FF2B5EF4-FFF2-40B4-BE49-F238E27FC236}">
                  <a16:creationId xmlns:a16="http://schemas.microsoft.com/office/drawing/2014/main" id="{CB64C1F8-BAB6-4EDB-B272-61949D069157}"/>
                </a:ext>
              </a:extLst>
            </p:cNvPr>
            <p:cNvSpPr/>
            <p:nvPr/>
          </p:nvSpPr>
          <p:spPr>
            <a:xfrm>
              <a:off x="387095" y="5032248"/>
              <a:ext cx="10781188" cy="1463040"/>
            </a:xfrm>
            <a:custGeom>
              <a:avLst/>
              <a:gdLst/>
              <a:ahLst/>
              <a:cxnLst/>
              <a:rect l="l" t="t" r="r" b="b"/>
              <a:pathLst>
                <a:path w="8442960" h="1463039" extrusionOk="0">
                  <a:moveTo>
                    <a:pt x="8442960" y="0"/>
                  </a:moveTo>
                  <a:lnTo>
                    <a:pt x="0" y="0"/>
                  </a:lnTo>
                  <a:lnTo>
                    <a:pt x="0" y="1463039"/>
                  </a:lnTo>
                  <a:lnTo>
                    <a:pt x="8442960" y="1463039"/>
                  </a:lnTo>
                  <a:lnTo>
                    <a:pt x="8442960" y="0"/>
                  </a:lnTo>
                  <a:close/>
                </a:path>
              </a:pathLst>
            </a:custGeom>
            <a:solidFill>
              <a:srgbClr val="D2D2D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79;p9">
              <a:extLst>
                <a:ext uri="{FF2B5EF4-FFF2-40B4-BE49-F238E27FC236}">
                  <a16:creationId xmlns:a16="http://schemas.microsoft.com/office/drawing/2014/main" id="{B736D748-F005-4956-B35F-F262E7BBEB46}"/>
                </a:ext>
              </a:extLst>
            </p:cNvPr>
            <p:cNvSpPr/>
            <p:nvPr/>
          </p:nvSpPr>
          <p:spPr>
            <a:xfrm>
              <a:off x="5085014" y="887401"/>
              <a:ext cx="6040007" cy="4023360"/>
            </a:xfrm>
            <a:custGeom>
              <a:avLst/>
              <a:gdLst/>
              <a:ahLst/>
              <a:cxnLst/>
              <a:rect l="l" t="t" r="r" b="b"/>
              <a:pathLst>
                <a:path w="3733800" h="4023360" extrusionOk="0">
                  <a:moveTo>
                    <a:pt x="3733800" y="0"/>
                  </a:moveTo>
                  <a:lnTo>
                    <a:pt x="0" y="0"/>
                  </a:lnTo>
                  <a:lnTo>
                    <a:pt x="0" y="4023360"/>
                  </a:lnTo>
                  <a:lnTo>
                    <a:pt x="3733800" y="4023360"/>
                  </a:lnTo>
                  <a:lnTo>
                    <a:pt x="373380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;p9">
              <a:extLst>
                <a:ext uri="{FF2B5EF4-FFF2-40B4-BE49-F238E27FC236}">
                  <a16:creationId xmlns:a16="http://schemas.microsoft.com/office/drawing/2014/main" id="{156DD57A-2B6D-4111-B14B-90D205D540B1}"/>
                </a:ext>
              </a:extLst>
            </p:cNvPr>
            <p:cNvSpPr/>
            <p:nvPr/>
          </p:nvSpPr>
          <p:spPr>
            <a:xfrm>
              <a:off x="9577132" y="1043035"/>
              <a:ext cx="182880" cy="457200"/>
            </a:xfrm>
            <a:custGeom>
              <a:avLst/>
              <a:gdLst/>
              <a:ahLst/>
              <a:cxnLst/>
              <a:rect l="l" t="t" r="r" b="b"/>
              <a:pathLst>
                <a:path w="182879" h="457200" extrusionOk="0">
                  <a:moveTo>
                    <a:pt x="182879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182879" y="457200"/>
                  </a:lnTo>
                  <a:lnTo>
                    <a:pt x="182879" y="0"/>
                  </a:lnTo>
                  <a:close/>
                </a:path>
              </a:pathLst>
            </a:custGeom>
            <a:solidFill>
              <a:srgbClr val="889C3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1;p9">
              <a:extLst>
                <a:ext uri="{FF2B5EF4-FFF2-40B4-BE49-F238E27FC236}">
                  <a16:creationId xmlns:a16="http://schemas.microsoft.com/office/drawing/2014/main" id="{EACC3B70-68E8-4DBA-9402-282DE55B1276}"/>
                </a:ext>
              </a:extLst>
            </p:cNvPr>
            <p:cNvSpPr/>
            <p:nvPr/>
          </p:nvSpPr>
          <p:spPr>
            <a:xfrm>
              <a:off x="9577132" y="1043035"/>
              <a:ext cx="182880" cy="457200"/>
            </a:xfrm>
            <a:custGeom>
              <a:avLst/>
              <a:gdLst/>
              <a:ahLst/>
              <a:cxnLst/>
              <a:rect l="l" t="t" r="r" b="b"/>
              <a:pathLst>
                <a:path w="182879" h="457200" extrusionOk="0">
                  <a:moveTo>
                    <a:pt x="0" y="457200"/>
                  </a:moveTo>
                  <a:lnTo>
                    <a:pt x="182879" y="457200"/>
                  </a:lnTo>
                  <a:lnTo>
                    <a:pt x="182879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noFill/>
            <a:ln w="9525" cap="flat" cmpd="sng">
              <a:solidFill>
                <a:srgbClr val="889C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2;p9">
              <a:extLst>
                <a:ext uri="{FF2B5EF4-FFF2-40B4-BE49-F238E27FC236}">
                  <a16:creationId xmlns:a16="http://schemas.microsoft.com/office/drawing/2014/main" id="{B66D3955-0ACF-45EB-9A7D-7C83E2D8AB59}"/>
                </a:ext>
              </a:extLst>
            </p:cNvPr>
            <p:cNvSpPr/>
            <p:nvPr/>
          </p:nvSpPr>
          <p:spPr>
            <a:xfrm>
              <a:off x="371535" y="902208"/>
              <a:ext cx="4572000" cy="4023360"/>
            </a:xfrm>
            <a:custGeom>
              <a:avLst/>
              <a:gdLst/>
              <a:ahLst/>
              <a:cxnLst/>
              <a:rect l="l" t="t" r="r" b="b"/>
              <a:pathLst>
                <a:path w="4572000" h="4023360" extrusionOk="0">
                  <a:moveTo>
                    <a:pt x="4572000" y="0"/>
                  </a:moveTo>
                  <a:lnTo>
                    <a:pt x="0" y="0"/>
                  </a:lnTo>
                  <a:lnTo>
                    <a:pt x="0" y="4023360"/>
                  </a:lnTo>
                  <a:lnTo>
                    <a:pt x="4572000" y="4023360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D2D2D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3;p9">
              <a:extLst>
                <a:ext uri="{FF2B5EF4-FFF2-40B4-BE49-F238E27FC236}">
                  <a16:creationId xmlns:a16="http://schemas.microsoft.com/office/drawing/2014/main" id="{5DBF64E4-3DB6-475D-87A3-9A92FDEB5385}"/>
                </a:ext>
              </a:extLst>
            </p:cNvPr>
            <p:cNvSpPr/>
            <p:nvPr/>
          </p:nvSpPr>
          <p:spPr>
            <a:xfrm>
              <a:off x="451889" y="993648"/>
              <a:ext cx="4383405" cy="3840479"/>
            </a:xfrm>
            <a:custGeom>
              <a:avLst/>
              <a:gdLst/>
              <a:ahLst/>
              <a:cxnLst/>
              <a:rect l="l" t="t" r="r" b="b"/>
              <a:pathLst>
                <a:path w="4383405" h="3840479" extrusionOk="0">
                  <a:moveTo>
                    <a:pt x="4383024" y="0"/>
                  </a:moveTo>
                  <a:lnTo>
                    <a:pt x="0" y="0"/>
                  </a:lnTo>
                  <a:lnTo>
                    <a:pt x="0" y="3840479"/>
                  </a:lnTo>
                  <a:lnTo>
                    <a:pt x="4383024" y="3840479"/>
                  </a:lnTo>
                  <a:lnTo>
                    <a:pt x="4383024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4;p9">
              <a:extLst>
                <a:ext uri="{FF2B5EF4-FFF2-40B4-BE49-F238E27FC236}">
                  <a16:creationId xmlns:a16="http://schemas.microsoft.com/office/drawing/2014/main" id="{1E343B0B-1BD6-4E72-95C3-7D50A039D7EB}"/>
                </a:ext>
              </a:extLst>
            </p:cNvPr>
            <p:cNvSpPr/>
            <p:nvPr/>
          </p:nvSpPr>
          <p:spPr>
            <a:xfrm>
              <a:off x="1741931" y="1066800"/>
              <a:ext cx="1858010" cy="2048510"/>
            </a:xfrm>
            <a:custGeom>
              <a:avLst/>
              <a:gdLst/>
              <a:ahLst/>
              <a:cxnLst/>
              <a:rect l="l" t="t" r="r" b="b"/>
              <a:pathLst>
                <a:path w="1858010" h="2048510" extrusionOk="0">
                  <a:moveTo>
                    <a:pt x="931037" y="0"/>
                  </a:moveTo>
                  <a:lnTo>
                    <a:pt x="0" y="510032"/>
                  </a:lnTo>
                  <a:lnTo>
                    <a:pt x="0" y="1538224"/>
                  </a:lnTo>
                  <a:lnTo>
                    <a:pt x="931037" y="2048255"/>
                  </a:lnTo>
                  <a:lnTo>
                    <a:pt x="1857756" y="1538224"/>
                  </a:lnTo>
                  <a:lnTo>
                    <a:pt x="1857756" y="510032"/>
                  </a:lnTo>
                  <a:lnTo>
                    <a:pt x="931037" y="0"/>
                  </a:lnTo>
                  <a:close/>
                </a:path>
              </a:pathLst>
            </a:custGeom>
            <a:solidFill>
              <a:srgbClr val="F0762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5;p9">
              <a:extLst>
                <a:ext uri="{FF2B5EF4-FFF2-40B4-BE49-F238E27FC236}">
                  <a16:creationId xmlns:a16="http://schemas.microsoft.com/office/drawing/2014/main" id="{91199A31-AECE-48F5-B23C-E684DFF46F02}"/>
                </a:ext>
              </a:extLst>
            </p:cNvPr>
            <p:cNvSpPr/>
            <p:nvPr/>
          </p:nvSpPr>
          <p:spPr>
            <a:xfrm>
              <a:off x="1840992" y="1175004"/>
              <a:ext cx="1659889" cy="1831975"/>
            </a:xfrm>
            <a:custGeom>
              <a:avLst/>
              <a:gdLst/>
              <a:ahLst/>
              <a:cxnLst/>
              <a:rect l="l" t="t" r="r" b="b"/>
              <a:pathLst>
                <a:path w="1659889" h="1831975" extrusionOk="0">
                  <a:moveTo>
                    <a:pt x="831976" y="0"/>
                  </a:moveTo>
                  <a:lnTo>
                    <a:pt x="0" y="464185"/>
                  </a:lnTo>
                  <a:lnTo>
                    <a:pt x="0" y="1371854"/>
                  </a:lnTo>
                  <a:lnTo>
                    <a:pt x="831976" y="1831848"/>
                  </a:lnTo>
                  <a:lnTo>
                    <a:pt x="884077" y="1802892"/>
                  </a:lnTo>
                  <a:lnTo>
                    <a:pt x="831976" y="1802892"/>
                  </a:lnTo>
                  <a:lnTo>
                    <a:pt x="30352" y="1363472"/>
                  </a:lnTo>
                  <a:lnTo>
                    <a:pt x="30352" y="472440"/>
                  </a:lnTo>
                  <a:lnTo>
                    <a:pt x="831976" y="33147"/>
                  </a:lnTo>
                  <a:lnTo>
                    <a:pt x="891079" y="33147"/>
                  </a:lnTo>
                  <a:lnTo>
                    <a:pt x="831976" y="0"/>
                  </a:lnTo>
                  <a:close/>
                </a:path>
                <a:path w="1659889" h="1831975" extrusionOk="0">
                  <a:moveTo>
                    <a:pt x="891079" y="33147"/>
                  </a:moveTo>
                  <a:lnTo>
                    <a:pt x="831976" y="33147"/>
                  </a:lnTo>
                  <a:lnTo>
                    <a:pt x="1629283" y="472440"/>
                  </a:lnTo>
                  <a:lnTo>
                    <a:pt x="1629283" y="1363472"/>
                  </a:lnTo>
                  <a:lnTo>
                    <a:pt x="831976" y="1802892"/>
                  </a:lnTo>
                  <a:lnTo>
                    <a:pt x="884077" y="1802892"/>
                  </a:lnTo>
                  <a:lnTo>
                    <a:pt x="1659635" y="1371854"/>
                  </a:lnTo>
                  <a:lnTo>
                    <a:pt x="1659635" y="464185"/>
                  </a:lnTo>
                  <a:lnTo>
                    <a:pt x="891079" y="331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6;p9">
              <a:extLst>
                <a:ext uri="{FF2B5EF4-FFF2-40B4-BE49-F238E27FC236}">
                  <a16:creationId xmlns:a16="http://schemas.microsoft.com/office/drawing/2014/main" id="{870F1AA7-BA12-40D6-A482-2415BA31DB9F}"/>
                </a:ext>
              </a:extLst>
            </p:cNvPr>
            <p:cNvSpPr/>
            <p:nvPr/>
          </p:nvSpPr>
          <p:spPr>
            <a:xfrm>
              <a:off x="749807" y="2712719"/>
              <a:ext cx="1850389" cy="2048510"/>
            </a:xfrm>
            <a:custGeom>
              <a:avLst/>
              <a:gdLst/>
              <a:ahLst/>
              <a:cxnLst/>
              <a:rect l="l" t="t" r="r" b="b"/>
              <a:pathLst>
                <a:path w="1850389" h="2048510" extrusionOk="0">
                  <a:moveTo>
                    <a:pt x="927227" y="0"/>
                  </a:moveTo>
                  <a:lnTo>
                    <a:pt x="0" y="510031"/>
                  </a:lnTo>
                  <a:lnTo>
                    <a:pt x="0" y="1538223"/>
                  </a:lnTo>
                  <a:lnTo>
                    <a:pt x="927227" y="2048255"/>
                  </a:lnTo>
                  <a:lnTo>
                    <a:pt x="1850136" y="1538223"/>
                  </a:lnTo>
                  <a:lnTo>
                    <a:pt x="1850136" y="510031"/>
                  </a:lnTo>
                  <a:lnTo>
                    <a:pt x="927227" y="0"/>
                  </a:lnTo>
                  <a:close/>
                </a:path>
              </a:pathLst>
            </a:custGeom>
            <a:solidFill>
              <a:srgbClr val="889C3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7;p9">
              <a:extLst>
                <a:ext uri="{FF2B5EF4-FFF2-40B4-BE49-F238E27FC236}">
                  <a16:creationId xmlns:a16="http://schemas.microsoft.com/office/drawing/2014/main" id="{6F90CC2F-4293-46D6-905F-58BB943EB9B8}"/>
                </a:ext>
              </a:extLst>
            </p:cNvPr>
            <p:cNvSpPr/>
            <p:nvPr/>
          </p:nvSpPr>
          <p:spPr>
            <a:xfrm>
              <a:off x="848868" y="2820924"/>
              <a:ext cx="1645920" cy="1831975"/>
            </a:xfrm>
            <a:custGeom>
              <a:avLst/>
              <a:gdLst/>
              <a:ahLst/>
              <a:cxnLst/>
              <a:rect l="l" t="t" r="r" b="b"/>
              <a:pathLst>
                <a:path w="1645920" h="1831975" extrusionOk="0">
                  <a:moveTo>
                    <a:pt x="827277" y="0"/>
                  </a:moveTo>
                  <a:lnTo>
                    <a:pt x="0" y="459993"/>
                  </a:lnTo>
                  <a:lnTo>
                    <a:pt x="0" y="1371853"/>
                  </a:lnTo>
                  <a:lnTo>
                    <a:pt x="827277" y="1831848"/>
                  </a:lnTo>
                  <a:lnTo>
                    <a:pt x="878810" y="1802892"/>
                  </a:lnTo>
                  <a:lnTo>
                    <a:pt x="827277" y="1802892"/>
                  </a:lnTo>
                  <a:lnTo>
                    <a:pt x="21653" y="1363471"/>
                  </a:lnTo>
                  <a:lnTo>
                    <a:pt x="21653" y="472439"/>
                  </a:lnTo>
                  <a:lnTo>
                    <a:pt x="827277" y="33147"/>
                  </a:lnTo>
                  <a:lnTo>
                    <a:pt x="886269" y="33147"/>
                  </a:lnTo>
                  <a:lnTo>
                    <a:pt x="827277" y="0"/>
                  </a:lnTo>
                  <a:close/>
                </a:path>
                <a:path w="1645920" h="1831975" extrusionOk="0">
                  <a:moveTo>
                    <a:pt x="886269" y="33147"/>
                  </a:moveTo>
                  <a:lnTo>
                    <a:pt x="827277" y="33147"/>
                  </a:lnTo>
                  <a:lnTo>
                    <a:pt x="1628648" y="472439"/>
                  </a:lnTo>
                  <a:lnTo>
                    <a:pt x="1628648" y="1363471"/>
                  </a:lnTo>
                  <a:lnTo>
                    <a:pt x="827277" y="1802892"/>
                  </a:lnTo>
                  <a:lnTo>
                    <a:pt x="878810" y="1802892"/>
                  </a:lnTo>
                  <a:lnTo>
                    <a:pt x="1645920" y="1371853"/>
                  </a:lnTo>
                  <a:lnTo>
                    <a:pt x="1645920" y="459993"/>
                  </a:lnTo>
                  <a:lnTo>
                    <a:pt x="886269" y="331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8;p9">
              <a:extLst>
                <a:ext uri="{FF2B5EF4-FFF2-40B4-BE49-F238E27FC236}">
                  <a16:creationId xmlns:a16="http://schemas.microsoft.com/office/drawing/2014/main" id="{4AD0EF9D-95E2-491E-B736-9AC59129C1F6}"/>
                </a:ext>
              </a:extLst>
            </p:cNvPr>
            <p:cNvSpPr/>
            <p:nvPr/>
          </p:nvSpPr>
          <p:spPr>
            <a:xfrm>
              <a:off x="2741675" y="2712719"/>
              <a:ext cx="1854835" cy="2048510"/>
            </a:xfrm>
            <a:custGeom>
              <a:avLst/>
              <a:gdLst/>
              <a:ahLst/>
              <a:cxnLst/>
              <a:rect l="l" t="t" r="r" b="b"/>
              <a:pathLst>
                <a:path w="1854835" h="2048510" extrusionOk="0">
                  <a:moveTo>
                    <a:pt x="923036" y="0"/>
                  </a:moveTo>
                  <a:lnTo>
                    <a:pt x="0" y="510031"/>
                  </a:lnTo>
                  <a:lnTo>
                    <a:pt x="0" y="1538223"/>
                  </a:lnTo>
                  <a:lnTo>
                    <a:pt x="923036" y="2048255"/>
                  </a:lnTo>
                  <a:lnTo>
                    <a:pt x="1854708" y="1538223"/>
                  </a:lnTo>
                  <a:lnTo>
                    <a:pt x="1854708" y="510031"/>
                  </a:lnTo>
                  <a:lnTo>
                    <a:pt x="923036" y="0"/>
                  </a:lnTo>
                  <a:close/>
                </a:path>
              </a:pathLst>
            </a:custGeom>
            <a:solidFill>
              <a:srgbClr val="4F95D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9;p9">
              <a:extLst>
                <a:ext uri="{FF2B5EF4-FFF2-40B4-BE49-F238E27FC236}">
                  <a16:creationId xmlns:a16="http://schemas.microsoft.com/office/drawing/2014/main" id="{B6B43AD7-93E5-42C0-8C95-03E3D1AF2D98}"/>
                </a:ext>
              </a:extLst>
            </p:cNvPr>
            <p:cNvSpPr/>
            <p:nvPr/>
          </p:nvSpPr>
          <p:spPr>
            <a:xfrm>
              <a:off x="2833116" y="2820924"/>
              <a:ext cx="1659889" cy="1831975"/>
            </a:xfrm>
            <a:custGeom>
              <a:avLst/>
              <a:gdLst/>
              <a:ahLst/>
              <a:cxnLst/>
              <a:rect l="l" t="t" r="r" b="b"/>
              <a:pathLst>
                <a:path w="1659889" h="1831975" extrusionOk="0">
                  <a:moveTo>
                    <a:pt x="831976" y="0"/>
                  </a:moveTo>
                  <a:lnTo>
                    <a:pt x="0" y="459993"/>
                  </a:lnTo>
                  <a:lnTo>
                    <a:pt x="0" y="1371853"/>
                  </a:lnTo>
                  <a:lnTo>
                    <a:pt x="831976" y="1831848"/>
                  </a:lnTo>
                  <a:lnTo>
                    <a:pt x="884077" y="1802892"/>
                  </a:lnTo>
                  <a:lnTo>
                    <a:pt x="831976" y="1802892"/>
                  </a:lnTo>
                  <a:lnTo>
                    <a:pt x="30352" y="1363471"/>
                  </a:lnTo>
                  <a:lnTo>
                    <a:pt x="30352" y="472439"/>
                  </a:lnTo>
                  <a:lnTo>
                    <a:pt x="831976" y="33147"/>
                  </a:lnTo>
                  <a:lnTo>
                    <a:pt x="891617" y="33147"/>
                  </a:lnTo>
                  <a:lnTo>
                    <a:pt x="831976" y="0"/>
                  </a:lnTo>
                  <a:close/>
                </a:path>
                <a:path w="1659889" h="1831975" extrusionOk="0">
                  <a:moveTo>
                    <a:pt x="891617" y="33147"/>
                  </a:moveTo>
                  <a:lnTo>
                    <a:pt x="831976" y="33147"/>
                  </a:lnTo>
                  <a:lnTo>
                    <a:pt x="1637919" y="472439"/>
                  </a:lnTo>
                  <a:lnTo>
                    <a:pt x="1637919" y="1363471"/>
                  </a:lnTo>
                  <a:lnTo>
                    <a:pt x="831976" y="1802892"/>
                  </a:lnTo>
                  <a:lnTo>
                    <a:pt x="884077" y="1802892"/>
                  </a:lnTo>
                  <a:lnTo>
                    <a:pt x="1659635" y="1371853"/>
                  </a:lnTo>
                  <a:lnTo>
                    <a:pt x="1659635" y="459993"/>
                  </a:lnTo>
                  <a:lnTo>
                    <a:pt x="891617" y="331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1AA87808-A758-44A0-A6F5-CFE39A40AF7C}"/>
              </a:ext>
            </a:extLst>
          </p:cNvPr>
          <p:cNvSpPr/>
          <p:nvPr/>
        </p:nvSpPr>
        <p:spPr>
          <a:xfrm>
            <a:off x="2985369" y="2296061"/>
            <a:ext cx="234711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STATISTIK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DASAR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D5FC2E5-A28B-41B8-B1F5-06D9CEFC1870}"/>
              </a:ext>
            </a:extLst>
          </p:cNvPr>
          <p:cNvSpPr/>
          <p:nvPr/>
        </p:nvSpPr>
        <p:spPr>
          <a:xfrm>
            <a:off x="1190346" y="4963061"/>
            <a:ext cx="258436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STATISTIK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SEKTORAL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29A45FC-3E16-4B28-AE2E-0EF8801C212B}"/>
              </a:ext>
            </a:extLst>
          </p:cNvPr>
          <p:cNvSpPr/>
          <p:nvPr/>
        </p:nvSpPr>
        <p:spPr>
          <a:xfrm>
            <a:off x="4509369" y="4963061"/>
            <a:ext cx="234711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STATISTIK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KHUSUS</a:t>
            </a:r>
          </a:p>
        </p:txBody>
      </p:sp>
      <p:sp>
        <p:nvSpPr>
          <p:cNvPr id="35" name="Google Shape;95;p9">
            <a:extLst>
              <a:ext uri="{FF2B5EF4-FFF2-40B4-BE49-F238E27FC236}">
                <a16:creationId xmlns:a16="http://schemas.microsoft.com/office/drawing/2014/main" id="{85E7A545-0308-4755-8AB6-A32CBA31DF4E}"/>
              </a:ext>
            </a:extLst>
          </p:cNvPr>
          <p:cNvSpPr/>
          <p:nvPr/>
        </p:nvSpPr>
        <p:spPr>
          <a:xfrm>
            <a:off x="9144000" y="2019300"/>
            <a:ext cx="6492240" cy="0"/>
          </a:xfrm>
          <a:custGeom>
            <a:avLst/>
            <a:gdLst/>
            <a:ahLst/>
            <a:cxnLst/>
            <a:rect l="l" t="t" r="r" b="b"/>
            <a:pathLst>
              <a:path w="3291840" h="120000" extrusionOk="0">
                <a:moveTo>
                  <a:pt x="0" y="0"/>
                </a:moveTo>
                <a:lnTo>
                  <a:pt x="3291840" y="0"/>
                </a:lnTo>
              </a:path>
            </a:pathLst>
          </a:custGeom>
          <a:ln>
            <a:headEnd type="none" w="sm" len="sm"/>
            <a:tailEnd type="none" w="sm" len="sm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B7195C9-6B06-4B1A-91CA-847DBEC65649}"/>
              </a:ext>
            </a:extLst>
          </p:cNvPr>
          <p:cNvSpPr/>
          <p:nvPr/>
        </p:nvSpPr>
        <p:spPr>
          <a:xfrm>
            <a:off x="9011641" y="1311414"/>
            <a:ext cx="66093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-150" dirty="0">
                <a:latin typeface="Century Gothic" panose="020B0502020202020204" pitchFamily="34" charset="0"/>
              </a:rPr>
              <a:t>UU No 16 Th 1997 </a:t>
            </a:r>
            <a:r>
              <a:rPr lang="en-US" sz="4000" b="1" spc="-150" dirty="0" err="1">
                <a:latin typeface="Century Gothic" panose="020B0502020202020204" pitchFamily="34" charset="0"/>
              </a:rPr>
              <a:t>Pasal</a:t>
            </a:r>
            <a:r>
              <a:rPr lang="en-US" sz="4000" b="1" spc="-150" dirty="0">
                <a:latin typeface="Century Gothic" panose="020B0502020202020204" pitchFamily="34" charset="0"/>
              </a:rPr>
              <a:t> 5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8763000" y="3028265"/>
            <a:ext cx="8686800" cy="1200835"/>
            <a:chOff x="0" y="-47625"/>
            <a:chExt cx="11582400" cy="1601114"/>
          </a:xfrm>
        </p:grpSpPr>
        <p:sp>
          <p:nvSpPr>
            <p:cNvPr id="14" name="TextBox 14"/>
            <p:cNvSpPr txBox="1"/>
            <p:nvPr/>
          </p:nvSpPr>
          <p:spPr>
            <a:xfrm>
              <a:off x="1049893" y="-47625"/>
              <a:ext cx="7686793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500" b="1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Statistik</a:t>
              </a:r>
              <a:r>
                <a:rPr lang="en-US" sz="2500" b="1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Dasar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49892" y="691714"/>
              <a:ext cx="10532508" cy="8617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100" dirty="0">
                  <a:solidFill>
                    <a:srgbClr val="2A188C"/>
                  </a:solidFill>
                  <a:latin typeface="Assistant Regular"/>
                </a:rPr>
                <a:t>--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pemanfaatannya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luas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lintas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sektor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berskala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nasional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/regional, dan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diselenggarakan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oleh BPS</a:t>
              </a:r>
            </a:p>
          </p:txBody>
        </p: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90826"/>
              <a:ext cx="668893" cy="702082"/>
            </a:xfrm>
            <a:prstGeom prst="rect">
              <a:avLst/>
            </a:prstGeom>
          </p:spPr>
        </p:pic>
      </p:grpSp>
      <p:sp>
        <p:nvSpPr>
          <p:cNvPr id="37" name="TextBox 14">
            <a:extLst>
              <a:ext uri="{FF2B5EF4-FFF2-40B4-BE49-F238E27FC236}">
                <a16:creationId xmlns:a16="http://schemas.microsoft.com/office/drawing/2014/main" id="{F11F15BF-6350-4A63-BBE3-62DAE2635037}"/>
              </a:ext>
            </a:extLst>
          </p:cNvPr>
          <p:cNvSpPr txBox="1"/>
          <p:nvPr/>
        </p:nvSpPr>
        <p:spPr>
          <a:xfrm>
            <a:off x="8763000" y="2164259"/>
            <a:ext cx="655251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500" dirty="0" err="1">
                <a:solidFill>
                  <a:srgbClr val="2A188C"/>
                </a:solidFill>
                <a:latin typeface="Century Gothic" panose="020B0502020202020204" pitchFamily="34" charset="0"/>
              </a:rPr>
              <a:t>Berdasarkan</a:t>
            </a:r>
            <a:r>
              <a:rPr lang="en-US" sz="2500" dirty="0">
                <a:solidFill>
                  <a:srgbClr val="2A188C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 err="1">
                <a:solidFill>
                  <a:srgbClr val="2A188C"/>
                </a:solidFill>
                <a:latin typeface="Century Gothic" panose="020B0502020202020204" pitchFamily="34" charset="0"/>
              </a:rPr>
              <a:t>tujuan</a:t>
            </a:r>
            <a:r>
              <a:rPr lang="en-US" sz="2500" dirty="0">
                <a:solidFill>
                  <a:srgbClr val="2A188C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 err="1">
                <a:solidFill>
                  <a:srgbClr val="2A188C"/>
                </a:solidFill>
                <a:latin typeface="Century Gothic" panose="020B0502020202020204" pitchFamily="34" charset="0"/>
              </a:rPr>
              <a:t>pemanfaatannya</a:t>
            </a:r>
            <a:r>
              <a:rPr lang="en-US" sz="2500" dirty="0">
                <a:solidFill>
                  <a:srgbClr val="2A188C"/>
                </a:solidFill>
                <a:latin typeface="Century Gothic" panose="020B0502020202020204" pitchFamily="34" charset="0"/>
              </a:rPr>
              <a:t>, </a:t>
            </a:r>
            <a:r>
              <a:rPr lang="en-US" sz="2500" dirty="0" err="1">
                <a:solidFill>
                  <a:srgbClr val="2A188C"/>
                </a:solidFill>
                <a:latin typeface="Century Gothic" panose="020B0502020202020204" pitchFamily="34" charset="0"/>
              </a:rPr>
              <a:t>jenis</a:t>
            </a:r>
            <a:r>
              <a:rPr lang="en-US" sz="2500" dirty="0">
                <a:solidFill>
                  <a:srgbClr val="2A188C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 err="1">
                <a:solidFill>
                  <a:srgbClr val="2A188C"/>
                </a:solidFill>
                <a:latin typeface="Century Gothic" panose="020B0502020202020204" pitchFamily="34" charset="0"/>
              </a:rPr>
              <a:t>statistik</a:t>
            </a:r>
            <a:r>
              <a:rPr lang="en-US" sz="2500" dirty="0">
                <a:solidFill>
                  <a:srgbClr val="2A188C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 err="1">
                <a:solidFill>
                  <a:srgbClr val="2A188C"/>
                </a:solidFill>
                <a:latin typeface="Century Gothic" panose="020B0502020202020204" pitchFamily="34" charset="0"/>
              </a:rPr>
              <a:t>terdiri</a:t>
            </a:r>
            <a:r>
              <a:rPr lang="en-US" sz="2500" dirty="0">
                <a:solidFill>
                  <a:srgbClr val="2A188C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 err="1">
                <a:solidFill>
                  <a:srgbClr val="2A188C"/>
                </a:solidFill>
                <a:latin typeface="Century Gothic" panose="020B0502020202020204" pitchFamily="34" charset="0"/>
              </a:rPr>
              <a:t>atas</a:t>
            </a:r>
            <a:r>
              <a:rPr lang="en-US" sz="2500" dirty="0">
                <a:solidFill>
                  <a:srgbClr val="2A188C"/>
                </a:solidFill>
                <a:latin typeface="Century Gothic" panose="020B0502020202020204" pitchFamily="34" charset="0"/>
              </a:rPr>
              <a:t>:</a:t>
            </a:r>
          </a:p>
        </p:txBody>
      </p:sp>
      <p:grpSp>
        <p:nvGrpSpPr>
          <p:cNvPr id="38" name="Group 13">
            <a:extLst>
              <a:ext uri="{FF2B5EF4-FFF2-40B4-BE49-F238E27FC236}">
                <a16:creationId xmlns:a16="http://schemas.microsoft.com/office/drawing/2014/main" id="{25CDF3FB-DB00-46D5-A2D1-BED1EF744D05}"/>
              </a:ext>
            </a:extLst>
          </p:cNvPr>
          <p:cNvGrpSpPr/>
          <p:nvPr/>
        </p:nvGrpSpPr>
        <p:grpSpPr>
          <a:xfrm>
            <a:off x="8763000" y="4457700"/>
            <a:ext cx="8686800" cy="1524000"/>
            <a:chOff x="0" y="-47625"/>
            <a:chExt cx="11582399" cy="2032001"/>
          </a:xfrm>
        </p:grpSpPr>
        <p:sp>
          <p:nvSpPr>
            <p:cNvPr id="39" name="TextBox 14">
              <a:extLst>
                <a:ext uri="{FF2B5EF4-FFF2-40B4-BE49-F238E27FC236}">
                  <a16:creationId xmlns:a16="http://schemas.microsoft.com/office/drawing/2014/main" id="{5B182FB8-5F2A-4517-A71D-76354540E6AC}"/>
                </a:ext>
              </a:extLst>
            </p:cNvPr>
            <p:cNvSpPr txBox="1"/>
            <p:nvPr/>
          </p:nvSpPr>
          <p:spPr>
            <a:xfrm>
              <a:off x="1049893" y="-47625"/>
              <a:ext cx="7686793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500" b="1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Statistik</a:t>
              </a:r>
              <a:r>
                <a:rPr lang="en-US" sz="2500" b="1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00" b="1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Sektoral</a:t>
              </a:r>
              <a:endParaRPr lang="en-US" sz="2500" b="1" dirty="0">
                <a:solidFill>
                  <a:srgbClr val="2A188C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0" name="TextBox 15">
              <a:extLst>
                <a:ext uri="{FF2B5EF4-FFF2-40B4-BE49-F238E27FC236}">
                  <a16:creationId xmlns:a16="http://schemas.microsoft.com/office/drawing/2014/main" id="{66DE5AD0-2BA8-44F7-96D6-39BFECF5F821}"/>
                </a:ext>
              </a:extLst>
            </p:cNvPr>
            <p:cNvSpPr txBox="1"/>
            <p:nvPr/>
          </p:nvSpPr>
          <p:spPr>
            <a:xfrm>
              <a:off x="1049892" y="691714"/>
              <a:ext cx="10532507" cy="12926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100" dirty="0">
                  <a:solidFill>
                    <a:srgbClr val="2A188C"/>
                  </a:solidFill>
                  <a:latin typeface="Assistant Regular"/>
                </a:rPr>
                <a:t>--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pemanfaatannya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untuk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kepentingan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instansi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pemerintah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tertentu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diselenggarakan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oleh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instansi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pemerintah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terkait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(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dapat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bekerja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sama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dengan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BPS)</a:t>
              </a:r>
            </a:p>
          </p:txBody>
        </p:sp>
        <p:pic>
          <p:nvPicPr>
            <p:cNvPr id="41" name="Picture 16">
              <a:extLst>
                <a:ext uri="{FF2B5EF4-FFF2-40B4-BE49-F238E27FC236}">
                  <a16:creationId xmlns:a16="http://schemas.microsoft.com/office/drawing/2014/main" id="{98F0E5B7-9920-4D17-BB85-5C0AD6CD5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90826"/>
              <a:ext cx="668893" cy="702082"/>
            </a:xfrm>
            <a:prstGeom prst="rect">
              <a:avLst/>
            </a:prstGeom>
          </p:spPr>
        </p:pic>
      </p:grpSp>
      <p:grpSp>
        <p:nvGrpSpPr>
          <p:cNvPr id="42" name="Group 13">
            <a:extLst>
              <a:ext uri="{FF2B5EF4-FFF2-40B4-BE49-F238E27FC236}">
                <a16:creationId xmlns:a16="http://schemas.microsoft.com/office/drawing/2014/main" id="{F80B1E6C-7C5D-4AC1-AA0F-10060F46E1CD}"/>
              </a:ext>
            </a:extLst>
          </p:cNvPr>
          <p:cNvGrpSpPr/>
          <p:nvPr/>
        </p:nvGrpSpPr>
        <p:grpSpPr>
          <a:xfrm>
            <a:off x="8763000" y="6076265"/>
            <a:ext cx="8610600" cy="1200835"/>
            <a:chOff x="0" y="-47625"/>
            <a:chExt cx="11480799" cy="1601114"/>
          </a:xfrm>
        </p:grpSpPr>
        <p:sp>
          <p:nvSpPr>
            <p:cNvPr id="43" name="TextBox 14">
              <a:extLst>
                <a:ext uri="{FF2B5EF4-FFF2-40B4-BE49-F238E27FC236}">
                  <a16:creationId xmlns:a16="http://schemas.microsoft.com/office/drawing/2014/main" id="{25087D94-0121-4F91-9066-D181728036F3}"/>
                </a:ext>
              </a:extLst>
            </p:cNvPr>
            <p:cNvSpPr txBox="1"/>
            <p:nvPr/>
          </p:nvSpPr>
          <p:spPr>
            <a:xfrm>
              <a:off x="1049893" y="-47625"/>
              <a:ext cx="7686793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500" b="1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Statistik</a:t>
              </a:r>
              <a:r>
                <a:rPr lang="en-US" sz="2500" b="1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500" b="1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Khusus</a:t>
              </a:r>
              <a:endParaRPr lang="en-US" sz="2500" b="1" dirty="0">
                <a:solidFill>
                  <a:srgbClr val="2A188C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4" name="TextBox 15">
              <a:extLst>
                <a:ext uri="{FF2B5EF4-FFF2-40B4-BE49-F238E27FC236}">
                  <a16:creationId xmlns:a16="http://schemas.microsoft.com/office/drawing/2014/main" id="{C2D56BF5-43CF-406B-8319-51B39BA233C4}"/>
                </a:ext>
              </a:extLst>
            </p:cNvPr>
            <p:cNvSpPr txBox="1"/>
            <p:nvPr/>
          </p:nvSpPr>
          <p:spPr>
            <a:xfrm>
              <a:off x="1049892" y="691714"/>
              <a:ext cx="10430907" cy="8617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100" dirty="0">
                  <a:solidFill>
                    <a:srgbClr val="2A188C"/>
                  </a:solidFill>
                  <a:latin typeface="Assistant Regular"/>
                </a:rPr>
                <a:t>--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dikumpulkan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oleh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lembaga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organisasi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perorangan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, dan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atau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unsur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masyarakat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100" dirty="0" err="1">
                  <a:solidFill>
                    <a:srgbClr val="2A188C"/>
                  </a:solidFill>
                  <a:latin typeface="Century Gothic" panose="020B0502020202020204" pitchFamily="34" charset="0"/>
                </a:rPr>
                <a:t>lainnya</a:t>
              </a:r>
              <a:r>
                <a:rPr lang="en-US" sz="2100" dirty="0">
                  <a:solidFill>
                    <a:srgbClr val="2A188C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pic>
          <p:nvPicPr>
            <p:cNvPr id="45" name="Picture 16">
              <a:extLst>
                <a:ext uri="{FF2B5EF4-FFF2-40B4-BE49-F238E27FC236}">
                  <a16:creationId xmlns:a16="http://schemas.microsoft.com/office/drawing/2014/main" id="{A8166544-A9AB-4ECA-8908-185D4E927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90826"/>
              <a:ext cx="668893" cy="702082"/>
            </a:xfrm>
            <a:prstGeom prst="rect">
              <a:avLst/>
            </a:prstGeom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2CB5EE16-ABEA-470D-94D0-F9A54143EB50}"/>
              </a:ext>
            </a:extLst>
          </p:cNvPr>
          <p:cNvSpPr/>
          <p:nvPr/>
        </p:nvSpPr>
        <p:spPr>
          <a:xfrm>
            <a:off x="641695" y="7788414"/>
            <a:ext cx="11397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Century Gothic" panose="020B0502020202020204" pitchFamily="34" charset="0"/>
              </a:rPr>
              <a:t>Rambu-rambu</a:t>
            </a:r>
            <a:r>
              <a:rPr lang="en-US" sz="4000" b="1" dirty="0"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latin typeface="Century Gothic" panose="020B0502020202020204" pitchFamily="34" charset="0"/>
              </a:rPr>
              <a:t>Menuju</a:t>
            </a:r>
            <a:r>
              <a:rPr lang="en-US" sz="4000" b="1" dirty="0">
                <a:latin typeface="Century Gothic" panose="020B0502020202020204" pitchFamily="34" charset="0"/>
              </a:rPr>
              <a:t> Satu Data Indonesia</a:t>
            </a:r>
          </a:p>
        </p:txBody>
      </p:sp>
      <p:sp>
        <p:nvSpPr>
          <p:cNvPr id="48" name="Google Shape;98;p9">
            <a:extLst>
              <a:ext uri="{FF2B5EF4-FFF2-40B4-BE49-F238E27FC236}">
                <a16:creationId xmlns:a16="http://schemas.microsoft.com/office/drawing/2014/main" id="{9C06939C-FECF-419C-86E5-F645A4157DB6}"/>
              </a:ext>
            </a:extLst>
          </p:cNvPr>
          <p:cNvSpPr txBox="1"/>
          <p:nvPr/>
        </p:nvSpPr>
        <p:spPr>
          <a:xfrm>
            <a:off x="379556" y="8381928"/>
            <a:ext cx="14098444" cy="171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50" rIns="0" bIns="0" anchor="t" anchorCtr="0">
            <a:spAutoFit/>
          </a:bodyPr>
          <a:lstStyle/>
          <a:p>
            <a:pPr marL="591185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E38312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✔</a:t>
            </a:r>
            <a:r>
              <a:rPr lang="en-US" sz="3200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Pembagian</a:t>
            </a:r>
            <a:r>
              <a:rPr lang="en-US" sz="32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yang </a:t>
            </a:r>
            <a:r>
              <a:rPr lang="en-US" sz="3200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jelas</a:t>
            </a:r>
            <a:r>
              <a:rPr lang="en-US" sz="32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antara</a:t>
            </a:r>
            <a:r>
              <a:rPr lang="en-US" sz="32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statistik</a:t>
            </a:r>
            <a:r>
              <a:rPr lang="en-US" sz="32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dasar</a:t>
            </a:r>
            <a:r>
              <a:rPr lang="en-US" sz="32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sektoral</a:t>
            </a:r>
            <a:r>
              <a:rPr lang="en-US" sz="32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, dan </a:t>
            </a:r>
            <a:r>
              <a:rPr lang="en-US" sz="3200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khusus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91185" marR="0" lvl="0" indent="0" algn="l" rtl="0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E38312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✔</a:t>
            </a:r>
            <a:r>
              <a:rPr lang="en-US" sz="3200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Pembakuan</a:t>
            </a:r>
            <a:r>
              <a:rPr lang="en-US" sz="32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konsep</a:t>
            </a:r>
            <a:r>
              <a:rPr lang="en-US" sz="32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definisi</a:t>
            </a:r>
            <a:r>
              <a:rPr lang="en-US" sz="32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metodologi</a:t>
            </a:r>
            <a:r>
              <a:rPr lang="en-US" sz="32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, dan </a:t>
            </a:r>
            <a:r>
              <a:rPr lang="en-US" sz="3200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klasifikasi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91185" marR="0" lvl="0" indent="0" algn="l" rtl="0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E38312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✔</a:t>
            </a:r>
            <a:r>
              <a:rPr lang="en-US" sz="3200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Mekanisme</a:t>
            </a:r>
            <a:r>
              <a:rPr lang="en-US" sz="32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pertukaran</a:t>
            </a:r>
            <a:r>
              <a:rPr lang="en-US" sz="32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data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50ECF0E-9883-44E0-B593-9CC37B70B290}"/>
              </a:ext>
            </a:extLst>
          </p:cNvPr>
          <p:cNvSpPr/>
          <p:nvPr/>
        </p:nvSpPr>
        <p:spPr>
          <a:xfrm>
            <a:off x="0" y="0"/>
            <a:ext cx="18288000" cy="1040606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alpha val="36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0" name="TextBox 6">
            <a:extLst>
              <a:ext uri="{FF2B5EF4-FFF2-40B4-BE49-F238E27FC236}">
                <a16:creationId xmlns:a16="http://schemas.microsoft.com/office/drawing/2014/main" id="{73720AD5-7FEE-4FA5-BA9E-59391A733F64}"/>
              </a:ext>
            </a:extLst>
          </p:cNvPr>
          <p:cNvSpPr txBox="1"/>
          <p:nvPr/>
        </p:nvSpPr>
        <p:spPr>
          <a:xfrm>
            <a:off x="7924800" y="150971"/>
            <a:ext cx="10591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Alata Bold"/>
              </a:rPr>
              <a:t>SISTEM STATISTIK NASIONAL (SSN)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40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904764">
            <a:off x="12945522" y="-77224"/>
            <a:ext cx="2576862" cy="515372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32750" y="1145131"/>
            <a:ext cx="2822518" cy="281225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4673784" y="-154928"/>
            <a:ext cx="8940433" cy="4486472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5655268" y="2082105"/>
            <a:ext cx="6792451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Tujuan</a:t>
            </a:r>
            <a:endParaRPr lang="en-US" sz="9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 rot="-504764">
            <a:off x="12723721" y="1946947"/>
            <a:ext cx="3292821" cy="1566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Kepka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</a:rPr>
              <a:t> BPS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</a:rPr>
              <a:t>No. 5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Tahun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</a:rPr>
              <a:t> 2000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tentang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</a:rPr>
              <a:t> SSN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028700" y="1028700"/>
            <a:ext cx="581289" cy="581289"/>
            <a:chOff x="0" y="0"/>
            <a:chExt cx="775052" cy="775052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775052" cy="775052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83591" y="224200"/>
              <a:ext cx="207869" cy="326651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50CF757C-DB74-4CA1-9855-4E0153759FA2}"/>
              </a:ext>
            </a:extLst>
          </p:cNvPr>
          <p:cNvSpPr/>
          <p:nvPr/>
        </p:nvSpPr>
        <p:spPr>
          <a:xfrm>
            <a:off x="0" y="0"/>
            <a:ext cx="18288000" cy="1040606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alpha val="36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23571117-06A2-4358-8A42-1332EA55EF89}"/>
              </a:ext>
            </a:extLst>
          </p:cNvPr>
          <p:cNvSpPr txBox="1"/>
          <p:nvPr/>
        </p:nvSpPr>
        <p:spPr>
          <a:xfrm>
            <a:off x="7924800" y="150971"/>
            <a:ext cx="10591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Alata Bold"/>
              </a:rPr>
              <a:t>SISTEM STATISTIK NASIONAL (SSN)</a:t>
            </a:r>
          </a:p>
        </p:txBody>
      </p:sp>
      <p:pic>
        <p:nvPicPr>
          <p:cNvPr id="46" name="Picture 15">
            <a:extLst>
              <a:ext uri="{FF2B5EF4-FFF2-40B4-BE49-F238E27FC236}">
                <a16:creationId xmlns:a16="http://schemas.microsoft.com/office/drawing/2014/main" id="{999A160D-F800-4903-8917-4F6E30DD39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200000">
            <a:off x="2570565" y="4608312"/>
            <a:ext cx="1525788" cy="1525788"/>
          </a:xfrm>
          <a:prstGeom prst="rect">
            <a:avLst/>
          </a:prstGeom>
        </p:spPr>
      </p:pic>
      <p:pic>
        <p:nvPicPr>
          <p:cNvPr id="47" name="Picture 15">
            <a:extLst>
              <a:ext uri="{FF2B5EF4-FFF2-40B4-BE49-F238E27FC236}">
                <a16:creationId xmlns:a16="http://schemas.microsoft.com/office/drawing/2014/main" id="{DF75AB66-8890-4459-9348-4D4A6A7DF3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7996" y="6208512"/>
            <a:ext cx="1525788" cy="1525788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70A56260-6016-4911-BE21-5539F7A66E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580618" y="7122912"/>
            <a:ext cx="1525788" cy="1525788"/>
          </a:xfrm>
          <a:prstGeom prst="rect">
            <a:avLst/>
          </a:prstGeom>
        </p:spPr>
      </p:pic>
      <p:sp>
        <p:nvSpPr>
          <p:cNvPr id="49" name="TextBox 23">
            <a:extLst>
              <a:ext uri="{FF2B5EF4-FFF2-40B4-BE49-F238E27FC236}">
                <a16:creationId xmlns:a16="http://schemas.microsoft.com/office/drawing/2014/main" id="{676C01F4-6AD0-40A0-BE9D-3D678C14CA78}"/>
              </a:ext>
            </a:extLst>
          </p:cNvPr>
          <p:cNvSpPr txBox="1"/>
          <p:nvPr/>
        </p:nvSpPr>
        <p:spPr>
          <a:xfrm>
            <a:off x="2832750" y="4786311"/>
            <a:ext cx="810809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9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0" name="TextBox 23">
            <a:extLst>
              <a:ext uri="{FF2B5EF4-FFF2-40B4-BE49-F238E27FC236}">
                <a16:creationId xmlns:a16="http://schemas.microsoft.com/office/drawing/2014/main" id="{BA9BBC86-6A4D-4363-96CC-484E65496D3E}"/>
              </a:ext>
            </a:extLst>
          </p:cNvPr>
          <p:cNvSpPr txBox="1"/>
          <p:nvPr/>
        </p:nvSpPr>
        <p:spPr>
          <a:xfrm>
            <a:off x="3380191" y="6140095"/>
            <a:ext cx="810809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9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" name="TextBox 23">
            <a:extLst>
              <a:ext uri="{FF2B5EF4-FFF2-40B4-BE49-F238E27FC236}">
                <a16:creationId xmlns:a16="http://schemas.microsoft.com/office/drawing/2014/main" id="{B0B15E5E-1399-4AFF-9C96-CA7AE88C4FB5}"/>
              </a:ext>
            </a:extLst>
          </p:cNvPr>
          <p:cNvSpPr txBox="1"/>
          <p:nvPr/>
        </p:nvSpPr>
        <p:spPr>
          <a:xfrm>
            <a:off x="2221089" y="7041802"/>
            <a:ext cx="810809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9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TextBox 6">
            <a:extLst>
              <a:ext uri="{FF2B5EF4-FFF2-40B4-BE49-F238E27FC236}">
                <a16:creationId xmlns:a16="http://schemas.microsoft.com/office/drawing/2014/main" id="{91C36484-5E0C-464C-A834-A8E968778FD3}"/>
              </a:ext>
            </a:extLst>
          </p:cNvPr>
          <p:cNvSpPr txBox="1"/>
          <p:nvPr/>
        </p:nvSpPr>
        <p:spPr>
          <a:xfrm>
            <a:off x="5867400" y="4533900"/>
            <a:ext cx="105918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Agar para </a:t>
            </a:r>
            <a:r>
              <a:rPr lang="en-US" sz="36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penyelenggara</a:t>
            </a:r>
            <a:r>
              <a:rPr lang="en-US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kegiatan</a:t>
            </a:r>
            <a:r>
              <a:rPr lang="en-US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statistik</a:t>
            </a:r>
            <a:r>
              <a:rPr lang="en-US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memanfaatkan</a:t>
            </a:r>
            <a:r>
              <a:rPr lang="en-US" sz="3600" b="1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sumber</a:t>
            </a:r>
            <a:r>
              <a:rPr lang="en-US" sz="3600" b="1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daya</a:t>
            </a:r>
            <a:r>
              <a:rPr lang="en-US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 yang </a:t>
            </a:r>
            <a:r>
              <a:rPr lang="en-US" sz="36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tersedia</a:t>
            </a:r>
            <a:r>
              <a:rPr lang="en-US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secara</a:t>
            </a:r>
            <a:r>
              <a:rPr lang="en-US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 optimal</a:t>
            </a:r>
          </a:p>
        </p:txBody>
      </p: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5A58DA24-4027-4EE4-9E31-6C5888C4077A}"/>
              </a:ext>
            </a:extLst>
          </p:cNvPr>
          <p:cNvCxnSpPr>
            <a:cxnSpLocks/>
          </p:cNvCxnSpPr>
          <p:nvPr/>
        </p:nvCxnSpPr>
        <p:spPr>
          <a:xfrm flipV="1">
            <a:off x="3380191" y="5070798"/>
            <a:ext cx="2275077" cy="51712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101CA4B-CB0E-48E8-B3D1-74523B0EBA19}"/>
              </a:ext>
            </a:extLst>
          </p:cNvPr>
          <p:cNvCxnSpPr/>
          <p:nvPr/>
        </p:nvCxnSpPr>
        <p:spPr>
          <a:xfrm>
            <a:off x="4038600" y="6971406"/>
            <a:ext cx="15714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">
            <a:extLst>
              <a:ext uri="{FF2B5EF4-FFF2-40B4-BE49-F238E27FC236}">
                <a16:creationId xmlns:a16="http://schemas.microsoft.com/office/drawing/2014/main" id="{428CDDD8-4EA2-4845-A5DA-10CE52830F92}"/>
              </a:ext>
            </a:extLst>
          </p:cNvPr>
          <p:cNvSpPr txBox="1"/>
          <p:nvPr/>
        </p:nvSpPr>
        <p:spPr>
          <a:xfrm>
            <a:off x="5867400" y="6399362"/>
            <a:ext cx="105918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Menghindari</a:t>
            </a:r>
            <a:r>
              <a:rPr lang="en-US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kemungkinan</a:t>
            </a:r>
            <a:r>
              <a:rPr lang="en-US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terjadinya</a:t>
            </a:r>
            <a:r>
              <a:rPr lang="en-US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duplikasi</a:t>
            </a:r>
            <a:r>
              <a:rPr lang="en-US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kegiatan</a:t>
            </a:r>
            <a:r>
              <a:rPr lang="en-US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 oleh para </a:t>
            </a:r>
            <a:r>
              <a:rPr lang="en-US" sz="36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penyelenggara</a:t>
            </a:r>
            <a:r>
              <a:rPr lang="en-US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kegiatan</a:t>
            </a:r>
            <a:r>
              <a:rPr lang="en-US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statistik</a:t>
            </a:r>
            <a:endParaRPr lang="en-US" sz="360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2C4EFEB8-E3B2-47F7-86E9-12BD03A020BA}"/>
              </a:ext>
            </a:extLst>
          </p:cNvPr>
          <p:cNvCxnSpPr>
            <a:cxnSpLocks/>
          </p:cNvCxnSpPr>
          <p:nvPr/>
        </p:nvCxnSpPr>
        <p:spPr>
          <a:xfrm>
            <a:off x="2773351" y="8289628"/>
            <a:ext cx="2836730" cy="50851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">
            <a:extLst>
              <a:ext uri="{FF2B5EF4-FFF2-40B4-BE49-F238E27FC236}">
                <a16:creationId xmlns:a16="http://schemas.microsoft.com/office/drawing/2014/main" id="{AF5AD1DE-4B7B-4B1A-B18D-2E035DE82CBD}"/>
              </a:ext>
            </a:extLst>
          </p:cNvPr>
          <p:cNvSpPr txBox="1"/>
          <p:nvPr/>
        </p:nvSpPr>
        <p:spPr>
          <a:xfrm>
            <a:off x="5867400" y="8226504"/>
            <a:ext cx="105918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Terciptanya</a:t>
            </a:r>
            <a:r>
              <a:rPr lang="en-US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suatu</a:t>
            </a:r>
            <a:r>
              <a:rPr lang="en-US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 system </a:t>
            </a:r>
            <a:r>
              <a:rPr lang="en-US" sz="36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statistik</a:t>
            </a:r>
            <a:r>
              <a:rPr lang="en-US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nasional</a:t>
            </a:r>
            <a:r>
              <a:rPr lang="en-US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 yang </a:t>
            </a:r>
            <a:r>
              <a:rPr lang="en-US" sz="36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andal</a:t>
            </a:r>
            <a:r>
              <a:rPr lang="en-US" sz="3600" b="1" dirty="0">
                <a:solidFill>
                  <a:srgbClr val="FFFFFF"/>
                </a:solidFill>
                <a:latin typeface="Arial Narrow" panose="020B0606020202030204" pitchFamily="34" charset="0"/>
              </a:rPr>
              <a:t>, </a:t>
            </a:r>
            <a:r>
              <a:rPr lang="en-US" sz="36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efektif</a:t>
            </a:r>
            <a:r>
              <a:rPr lang="en-US" sz="3600" b="1" dirty="0">
                <a:solidFill>
                  <a:srgbClr val="FFFFFF"/>
                </a:solidFill>
                <a:latin typeface="Arial Narrow" panose="020B0606020202030204" pitchFamily="34" charset="0"/>
              </a:rPr>
              <a:t>, dan </a:t>
            </a:r>
            <a:r>
              <a:rPr lang="en-US" sz="36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efisien</a:t>
            </a:r>
            <a:endParaRPr lang="en-US" sz="36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40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678011" y="1028700"/>
            <a:ext cx="581289" cy="581289"/>
            <a:chOff x="0" y="0"/>
            <a:chExt cx="775052" cy="77505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75052" cy="775052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83591" y="224200"/>
              <a:ext cx="207869" cy="326651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7086600" y="1104900"/>
            <a:ext cx="10740698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700" dirty="0">
                <a:latin typeface="Arial Narrow" panose="020B0606020202030204" pitchFamily="34" charset="0"/>
              </a:rPr>
              <a:t>“</a:t>
            </a:r>
            <a:r>
              <a:rPr lang="en-US" sz="3700" dirty="0" err="1">
                <a:latin typeface="Arial Narrow" panose="020B0606020202030204" pitchFamily="34" charset="0"/>
              </a:rPr>
              <a:t>Informasi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terstruktur</a:t>
            </a:r>
            <a:r>
              <a:rPr lang="en-US" sz="3700" dirty="0">
                <a:latin typeface="Arial Narrow" panose="020B0606020202030204" pitchFamily="34" charset="0"/>
              </a:rPr>
              <a:t> yang </a:t>
            </a:r>
            <a:r>
              <a:rPr lang="en-US" sz="3700" dirty="0" err="1">
                <a:latin typeface="Arial Narrow" panose="020B0606020202030204" pitchFamily="34" charset="0"/>
              </a:rPr>
              <a:t>mendeskripsikan</a:t>
            </a:r>
            <a:r>
              <a:rPr lang="en-US" sz="3700" dirty="0">
                <a:latin typeface="Arial Narrow" panose="020B0606020202030204" pitchFamily="34" charset="0"/>
              </a:rPr>
              <a:t>, </a:t>
            </a:r>
            <a:r>
              <a:rPr lang="en-US" sz="3700" dirty="0" err="1">
                <a:latin typeface="Arial Narrow" panose="020B0606020202030204" pitchFamily="34" charset="0"/>
              </a:rPr>
              <a:t>menjelaskan</a:t>
            </a:r>
            <a:r>
              <a:rPr lang="en-US" sz="3700" dirty="0">
                <a:latin typeface="Arial Narrow" panose="020B0606020202030204" pitchFamily="34" charset="0"/>
              </a:rPr>
              <a:t>, </a:t>
            </a:r>
            <a:r>
              <a:rPr lang="en-US" sz="3700" dirty="0" err="1">
                <a:latin typeface="Arial Narrow" panose="020B0606020202030204" pitchFamily="34" charset="0"/>
              </a:rPr>
              <a:t>menemukan</a:t>
            </a:r>
            <a:r>
              <a:rPr lang="en-US" sz="3700" dirty="0">
                <a:latin typeface="Arial Narrow" panose="020B0606020202030204" pitchFamily="34" charset="0"/>
              </a:rPr>
              <a:t>, </a:t>
            </a:r>
            <a:r>
              <a:rPr lang="en-US" sz="3700" dirty="0" err="1">
                <a:latin typeface="Arial Narrow" panose="020B0606020202030204" pitchFamily="34" charset="0"/>
              </a:rPr>
              <a:t>atau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setidaknya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membuat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menjadikan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suatu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informasi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mudah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untuk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ditemukan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kembali</a:t>
            </a:r>
            <a:r>
              <a:rPr lang="en-US" sz="3700" dirty="0">
                <a:latin typeface="Arial Narrow" panose="020B0606020202030204" pitchFamily="34" charset="0"/>
              </a:rPr>
              <a:t>, </a:t>
            </a:r>
            <a:r>
              <a:rPr lang="en-US" sz="3700" dirty="0" err="1">
                <a:latin typeface="Arial Narrow" panose="020B0606020202030204" pitchFamily="34" charset="0"/>
              </a:rPr>
              <a:t>digunakan</a:t>
            </a:r>
            <a:r>
              <a:rPr lang="en-US" sz="3700" dirty="0">
                <a:latin typeface="Arial Narrow" panose="020B0606020202030204" pitchFamily="34" charset="0"/>
              </a:rPr>
              <a:t>, </a:t>
            </a:r>
            <a:r>
              <a:rPr lang="en-US" sz="3700" dirty="0" err="1">
                <a:latin typeface="Arial Narrow" panose="020B0606020202030204" pitchFamily="34" charset="0"/>
              </a:rPr>
              <a:t>atau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dikelola</a:t>
            </a:r>
            <a:r>
              <a:rPr lang="en-US" sz="3700" dirty="0">
                <a:latin typeface="Arial Narrow" panose="020B0606020202030204" pitchFamily="34" charset="0"/>
              </a:rPr>
              <a:t>.”</a:t>
            </a:r>
          </a:p>
          <a:p>
            <a:pPr marL="1143000" indent="-11430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en-US" sz="4400" dirty="0">
              <a:solidFill>
                <a:srgbClr val="2A188C"/>
              </a:solidFill>
              <a:latin typeface="Alat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229600" y="7552372"/>
            <a:ext cx="841880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Metadata = </a:t>
            </a:r>
            <a:r>
              <a:rPr lang="en-US" sz="48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Properti</a:t>
            </a:r>
            <a:r>
              <a:rPr lang="en-US" sz="4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dari</a:t>
            </a:r>
            <a:r>
              <a:rPr lang="en-US" sz="4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suatu</a:t>
            </a:r>
            <a:r>
              <a:rPr lang="en-US" sz="4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data/</a:t>
            </a:r>
            <a:r>
              <a:rPr lang="en-US" sz="48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informasi</a:t>
            </a:r>
            <a:endParaRPr lang="en-US" sz="48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Google Shape;57;p7">
            <a:extLst>
              <a:ext uri="{FF2B5EF4-FFF2-40B4-BE49-F238E27FC236}">
                <a16:creationId xmlns:a16="http://schemas.microsoft.com/office/drawing/2014/main" id="{B815C8C6-3183-4480-9FEC-94D49407F78B}"/>
              </a:ext>
            </a:extLst>
          </p:cNvPr>
          <p:cNvSpPr txBox="1"/>
          <p:nvPr/>
        </p:nvSpPr>
        <p:spPr>
          <a:xfrm>
            <a:off x="0" y="-5800"/>
            <a:ext cx="6400800" cy="10292800"/>
          </a:xfrm>
          <a:prstGeom prst="rect">
            <a:avLst/>
          </a:prstGeom>
          <a:solidFill>
            <a:srgbClr val="FFC70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4155" y="2096580"/>
            <a:ext cx="5852485" cy="5863145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7152170B-2889-4FE6-8274-F33CFF76A619}"/>
              </a:ext>
            </a:extLst>
          </p:cNvPr>
          <p:cNvSpPr txBox="1"/>
          <p:nvPr/>
        </p:nvSpPr>
        <p:spPr>
          <a:xfrm rot="-149055">
            <a:off x="-2220312" y="3728240"/>
            <a:ext cx="10841420" cy="2339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Apa</a:t>
            </a:r>
            <a:r>
              <a:rPr lang="en-US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itu</a:t>
            </a:r>
            <a:endParaRPr lang="en-US" sz="8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METADATA?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664E1ABE-054A-4BB2-97C6-205763C11D85}"/>
              </a:ext>
            </a:extLst>
          </p:cNvPr>
          <p:cNvSpPr txBox="1"/>
          <p:nvPr/>
        </p:nvSpPr>
        <p:spPr>
          <a:xfrm>
            <a:off x="7619491" y="3630429"/>
            <a:ext cx="1074069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Arial Narrow" panose="020B0606020202030204" pitchFamily="34" charset="0"/>
              </a:rPr>
              <a:t>Metadata </a:t>
            </a:r>
            <a:r>
              <a:rPr lang="en-US" sz="37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sering</a:t>
            </a:r>
            <a:r>
              <a:rPr lang="en-US" sz="37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disebut</a:t>
            </a:r>
            <a:r>
              <a:rPr lang="en-US" sz="37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sebagai</a:t>
            </a:r>
            <a:r>
              <a:rPr lang="en-US" sz="37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data </a:t>
            </a:r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tentang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 data</a:t>
            </a:r>
            <a:r>
              <a:rPr lang="en-US" sz="3700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en-US" sz="37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atau</a:t>
            </a:r>
            <a:r>
              <a:rPr lang="en-US" sz="37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informasi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tentang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informasi</a:t>
            </a:r>
            <a:r>
              <a:rPr lang="en-US" sz="3700" dirty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  <a:endParaRPr lang="en-US" sz="4400" dirty="0">
              <a:solidFill>
                <a:schemeClr val="bg1"/>
              </a:solidFill>
              <a:latin typeface="Alata Bold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64275DBC-062D-4F6D-A0A2-9020BD660265}"/>
              </a:ext>
            </a:extLst>
          </p:cNvPr>
          <p:cNvSpPr txBox="1"/>
          <p:nvPr/>
        </p:nvSpPr>
        <p:spPr>
          <a:xfrm>
            <a:off x="7054516" y="5083666"/>
            <a:ext cx="10740698" cy="1708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700" dirty="0">
                <a:latin typeface="Arial Narrow" panose="020B0606020202030204" pitchFamily="34" charset="0"/>
              </a:rPr>
              <a:t>Metadata </a:t>
            </a:r>
            <a:r>
              <a:rPr lang="en-US" sz="3700" dirty="0" err="1">
                <a:latin typeface="Arial Narrow" panose="020B0606020202030204" pitchFamily="34" charset="0"/>
              </a:rPr>
              <a:t>mengandung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informasi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mengenai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isi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dari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suatu</a:t>
            </a:r>
            <a:r>
              <a:rPr lang="en-US" sz="3700" dirty="0">
                <a:latin typeface="Arial Narrow" panose="020B0606020202030204" pitchFamily="34" charset="0"/>
              </a:rPr>
              <a:t> data yang </a:t>
            </a:r>
            <a:r>
              <a:rPr lang="en-US" sz="3700" dirty="0" err="1">
                <a:latin typeface="Arial Narrow" panose="020B0606020202030204" pitchFamily="34" charset="0"/>
              </a:rPr>
              <a:t>dipakai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untuk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keperluan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manajemen</a:t>
            </a:r>
            <a:r>
              <a:rPr lang="en-US" sz="3700" dirty="0">
                <a:latin typeface="Arial Narrow" panose="020B0606020202030204" pitchFamily="34" charset="0"/>
              </a:rPr>
              <a:t> file/data </a:t>
            </a:r>
            <a:r>
              <a:rPr lang="en-US" sz="3700" dirty="0" err="1">
                <a:latin typeface="Arial Narrow" panose="020B0606020202030204" pitchFamily="34" charset="0"/>
              </a:rPr>
              <a:t>tersebut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dalam</a:t>
            </a:r>
            <a:r>
              <a:rPr lang="en-US" sz="3700" dirty="0">
                <a:latin typeface="Arial Narrow" panose="020B0606020202030204" pitchFamily="34" charset="0"/>
              </a:rPr>
              <a:t> </a:t>
            </a:r>
            <a:r>
              <a:rPr lang="en-US" sz="3700" dirty="0" err="1">
                <a:latin typeface="Arial Narrow" panose="020B0606020202030204" pitchFamily="34" charset="0"/>
              </a:rPr>
              <a:t>suatu</a:t>
            </a:r>
            <a:r>
              <a:rPr lang="en-US" sz="3700" dirty="0">
                <a:latin typeface="Arial Narrow" panose="020B0606020202030204" pitchFamily="34" charset="0"/>
              </a:rPr>
              <a:t> basis data.</a:t>
            </a:r>
            <a:endParaRPr lang="en-US" sz="4400" dirty="0">
              <a:latin typeface="Alata Bold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295815-44A3-437D-BFE1-A4E996B9A45B}"/>
              </a:ext>
            </a:extLst>
          </p:cNvPr>
          <p:cNvSpPr/>
          <p:nvPr/>
        </p:nvSpPr>
        <p:spPr>
          <a:xfrm>
            <a:off x="0" y="0"/>
            <a:ext cx="18288000" cy="1040606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alpha val="36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F913840D-C266-4D83-901E-0F51356B583C}"/>
              </a:ext>
            </a:extLst>
          </p:cNvPr>
          <p:cNvSpPr txBox="1"/>
          <p:nvPr/>
        </p:nvSpPr>
        <p:spPr>
          <a:xfrm>
            <a:off x="7924800" y="150971"/>
            <a:ext cx="10134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  <a:latin typeface="Alata Bold"/>
              </a:rPr>
              <a:t>METADATA</a:t>
            </a:r>
          </a:p>
        </p:txBody>
      </p:sp>
    </p:spTree>
    <p:extLst>
      <p:ext uri="{BB962C8B-B14F-4D97-AF65-F5344CB8AC3E}">
        <p14:creationId xmlns:p14="http://schemas.microsoft.com/office/powerpoint/2010/main" val="1971121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18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E3E35C6-DAA3-40B6-BCC4-174EE686DC44}"/>
              </a:ext>
            </a:extLst>
          </p:cNvPr>
          <p:cNvSpPr/>
          <p:nvPr/>
        </p:nvSpPr>
        <p:spPr>
          <a:xfrm>
            <a:off x="838200" y="6438900"/>
            <a:ext cx="5334000" cy="335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Google Shape;152;p12">
            <a:extLst>
              <a:ext uri="{FF2B5EF4-FFF2-40B4-BE49-F238E27FC236}">
                <a16:creationId xmlns:a16="http://schemas.microsoft.com/office/drawing/2014/main" id="{934FBF50-7C12-4305-8C7D-2E7F06761C7F}"/>
              </a:ext>
            </a:extLst>
          </p:cNvPr>
          <p:cNvSpPr/>
          <p:nvPr/>
        </p:nvSpPr>
        <p:spPr>
          <a:xfrm>
            <a:off x="5165505" y="2686051"/>
            <a:ext cx="7956989" cy="352424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5F94D8C9-0B32-461F-A1EA-DC9EFE2C6386}"/>
              </a:ext>
            </a:extLst>
          </p:cNvPr>
          <p:cNvSpPr txBox="1"/>
          <p:nvPr/>
        </p:nvSpPr>
        <p:spPr>
          <a:xfrm>
            <a:off x="3461843" y="1122283"/>
            <a:ext cx="1136431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Metadata </a:t>
            </a:r>
            <a:r>
              <a:rPr lang="en-US" sz="4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menjadikan</a:t>
            </a:r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data </a:t>
            </a:r>
            <a:r>
              <a:rPr lang="en-US" sz="4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menjadi</a:t>
            </a:r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informasi</a:t>
            </a:r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30A1AD-B5A5-4128-BB50-265E02D15E2A}"/>
              </a:ext>
            </a:extLst>
          </p:cNvPr>
          <p:cNvSpPr/>
          <p:nvPr/>
        </p:nvSpPr>
        <p:spPr>
          <a:xfrm>
            <a:off x="0" y="0"/>
            <a:ext cx="18288000" cy="1040606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alpha val="36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2FE45587-D3C7-4677-AF78-FE31D027E0A2}"/>
              </a:ext>
            </a:extLst>
          </p:cNvPr>
          <p:cNvSpPr txBox="1"/>
          <p:nvPr/>
        </p:nvSpPr>
        <p:spPr>
          <a:xfrm>
            <a:off x="7924800" y="150971"/>
            <a:ext cx="10134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  <a:latin typeface="Alata Bold"/>
              </a:rPr>
              <a:t>METADATA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72E66A08-0FB5-4051-9836-2196A4048DEA}"/>
              </a:ext>
            </a:extLst>
          </p:cNvPr>
          <p:cNvSpPr txBox="1"/>
          <p:nvPr/>
        </p:nvSpPr>
        <p:spPr>
          <a:xfrm>
            <a:off x="1012605" y="6684645"/>
            <a:ext cx="5083395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lata Bold"/>
              </a:rPr>
              <a:t>Data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adalah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fakta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mentah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atau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rincian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peristiwa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, yang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terkadang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tidak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dapat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diterima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oleh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akal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pikiran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dari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penerima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data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tersebut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E1357F-5D8A-4A7E-8AFF-2E30BE1DA58A}"/>
              </a:ext>
            </a:extLst>
          </p:cNvPr>
          <p:cNvSpPr/>
          <p:nvPr/>
        </p:nvSpPr>
        <p:spPr>
          <a:xfrm>
            <a:off x="10439400" y="6485572"/>
            <a:ext cx="6878055" cy="335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6895E798-500F-450F-A766-2C6031AFFA2A}"/>
              </a:ext>
            </a:extLst>
          </p:cNvPr>
          <p:cNvSpPr txBox="1"/>
          <p:nvPr/>
        </p:nvSpPr>
        <p:spPr>
          <a:xfrm>
            <a:off x="10744200" y="6706703"/>
            <a:ext cx="6531195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Alata Bold"/>
              </a:rPr>
              <a:t>Informasi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adalah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HASIL PENGOLAHAN DATA yang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sudah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dapat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diterima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oleh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akal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pikiran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penerima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informasi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, yang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nantinya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dapat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digunakan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untuk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pengambilan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lata Bold"/>
              </a:rPr>
              <a:t>keputusan</a:t>
            </a:r>
            <a:r>
              <a:rPr lang="en-US" sz="3200" dirty="0">
                <a:solidFill>
                  <a:schemeClr val="bg1"/>
                </a:solidFill>
                <a:latin typeface="Alata Bold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47950" y="5143500"/>
            <a:ext cx="4304724" cy="43125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53334" y="1609989"/>
            <a:ext cx="5375539" cy="39485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812559">
            <a:off x="4846878" y="-165991"/>
            <a:ext cx="5433913" cy="1086782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702004" y="7480749"/>
            <a:ext cx="354463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METADATA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1249" y="800100"/>
            <a:ext cx="8649228" cy="1172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4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Data </a:t>
            </a:r>
            <a:r>
              <a:rPr lang="en-US" sz="48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bentuk</a:t>
            </a:r>
            <a:r>
              <a:rPr lang="en-US" sz="4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kumpulan</a:t>
            </a:r>
            <a:r>
              <a:rPr lang="en-US" sz="4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file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639522" y="1028700"/>
            <a:ext cx="581289" cy="581289"/>
            <a:chOff x="0" y="0"/>
            <a:chExt cx="775052" cy="77505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775052" cy="775052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83591" y="224200"/>
              <a:ext cx="207869" cy="32665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B0A140B-5E86-4B52-92EA-18E60DB733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2158" y="2177474"/>
            <a:ext cx="9870101" cy="75912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4F44C1-36FB-4121-9372-43737FF98F5B}"/>
              </a:ext>
            </a:extLst>
          </p:cNvPr>
          <p:cNvSpPr/>
          <p:nvPr/>
        </p:nvSpPr>
        <p:spPr>
          <a:xfrm>
            <a:off x="0" y="0"/>
            <a:ext cx="18288000" cy="1040606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alpha val="36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AAEAE8EE-2C04-4FE1-803A-6363AEFD6FEF}"/>
              </a:ext>
            </a:extLst>
          </p:cNvPr>
          <p:cNvSpPr txBox="1"/>
          <p:nvPr/>
        </p:nvSpPr>
        <p:spPr>
          <a:xfrm>
            <a:off x="7924800" y="150971"/>
            <a:ext cx="10134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  <a:latin typeface="Alata Bold"/>
              </a:rPr>
              <a:t>METADATA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844E26-73C2-4C96-AF2E-028D6438B61E}"/>
              </a:ext>
            </a:extLst>
          </p:cNvPr>
          <p:cNvSpPr/>
          <p:nvPr/>
        </p:nvSpPr>
        <p:spPr>
          <a:xfrm>
            <a:off x="4953000" y="2552700"/>
            <a:ext cx="5791200" cy="6858325"/>
          </a:xfrm>
          <a:prstGeom prst="roundRect">
            <a:avLst/>
          </a:prstGeom>
          <a:noFill/>
          <a:ln w="38100">
            <a:solidFill>
              <a:srgbClr val="3D8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C69965-9DB9-4107-80C2-D72D7E692922}"/>
              </a:ext>
            </a:extLst>
          </p:cNvPr>
          <p:cNvCxnSpPr/>
          <p:nvPr/>
        </p:nvCxnSpPr>
        <p:spPr>
          <a:xfrm>
            <a:off x="10453334" y="7819303"/>
            <a:ext cx="1129066" cy="0"/>
          </a:xfrm>
          <a:prstGeom prst="straightConnector1">
            <a:avLst/>
          </a:prstGeom>
          <a:ln w="76200">
            <a:solidFill>
              <a:srgbClr val="3D84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47950" y="5143500"/>
            <a:ext cx="4304724" cy="43125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53334" y="1609989"/>
            <a:ext cx="5375539" cy="39485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812559">
            <a:off x="4846878" y="-165991"/>
            <a:ext cx="5433913" cy="1086782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228316" y="6232118"/>
            <a:ext cx="354463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METADATA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1249" y="800100"/>
            <a:ext cx="8649228" cy="1172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4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Data </a:t>
            </a:r>
            <a:r>
              <a:rPr lang="en-US" sz="48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bentuk</a:t>
            </a:r>
            <a:r>
              <a:rPr lang="en-US" sz="4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gambar</a:t>
            </a:r>
            <a:endParaRPr lang="en-US" sz="48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6639522" y="1028700"/>
            <a:ext cx="581289" cy="581289"/>
            <a:chOff x="0" y="0"/>
            <a:chExt cx="775052" cy="77505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775052" cy="775052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83591" y="224200"/>
              <a:ext cx="207869" cy="326651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84F44C1-36FB-4121-9372-43737FF98F5B}"/>
              </a:ext>
            </a:extLst>
          </p:cNvPr>
          <p:cNvSpPr/>
          <p:nvPr/>
        </p:nvSpPr>
        <p:spPr>
          <a:xfrm>
            <a:off x="0" y="0"/>
            <a:ext cx="18288000" cy="1040606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alpha val="36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AAEAE8EE-2C04-4FE1-803A-6363AEFD6FEF}"/>
              </a:ext>
            </a:extLst>
          </p:cNvPr>
          <p:cNvSpPr txBox="1"/>
          <p:nvPr/>
        </p:nvSpPr>
        <p:spPr>
          <a:xfrm>
            <a:off x="7924800" y="150971"/>
            <a:ext cx="10134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  <a:latin typeface="Alata Bold"/>
              </a:rPr>
              <a:t>METADATA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844E26-73C2-4C96-AF2E-028D6438B61E}"/>
              </a:ext>
            </a:extLst>
          </p:cNvPr>
          <p:cNvSpPr/>
          <p:nvPr/>
        </p:nvSpPr>
        <p:spPr>
          <a:xfrm>
            <a:off x="4953000" y="3390575"/>
            <a:ext cx="5791200" cy="6858325"/>
          </a:xfrm>
          <a:prstGeom prst="roundRect">
            <a:avLst/>
          </a:prstGeom>
          <a:noFill/>
          <a:ln w="38100">
            <a:solidFill>
              <a:srgbClr val="3D8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C69965-9DB9-4107-80C2-D72D7E692922}"/>
              </a:ext>
            </a:extLst>
          </p:cNvPr>
          <p:cNvCxnSpPr/>
          <p:nvPr/>
        </p:nvCxnSpPr>
        <p:spPr>
          <a:xfrm>
            <a:off x="11047950" y="6570672"/>
            <a:ext cx="1129066" cy="0"/>
          </a:xfrm>
          <a:prstGeom prst="straightConnector1">
            <a:avLst/>
          </a:prstGeom>
          <a:ln w="76200">
            <a:solidFill>
              <a:srgbClr val="3D84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194;p14">
            <a:extLst>
              <a:ext uri="{FF2B5EF4-FFF2-40B4-BE49-F238E27FC236}">
                <a16:creationId xmlns:a16="http://schemas.microsoft.com/office/drawing/2014/main" id="{7CB3A60B-0D46-48C0-A63A-36662AB4ED9D}"/>
              </a:ext>
            </a:extLst>
          </p:cNvPr>
          <p:cNvSpPr/>
          <p:nvPr/>
        </p:nvSpPr>
        <p:spPr>
          <a:xfrm>
            <a:off x="1752600" y="2366772"/>
            <a:ext cx="7248816" cy="7501128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95;p14">
            <a:extLst>
              <a:ext uri="{FF2B5EF4-FFF2-40B4-BE49-F238E27FC236}">
                <a16:creationId xmlns:a16="http://schemas.microsoft.com/office/drawing/2014/main" id="{2E59DBFA-3A77-48D7-93C9-FAE8BF119341}"/>
              </a:ext>
            </a:extLst>
          </p:cNvPr>
          <p:cNvSpPr/>
          <p:nvPr/>
        </p:nvSpPr>
        <p:spPr>
          <a:xfrm>
            <a:off x="7866974" y="3157617"/>
            <a:ext cx="3549396" cy="4479036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5952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778</Words>
  <Application>Microsoft Office PowerPoint</Application>
  <PresentationFormat>Custom</PresentationFormat>
  <Paragraphs>149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 Narrow</vt:lpstr>
      <vt:lpstr>Assistant Regular</vt:lpstr>
      <vt:lpstr>Century Gothic</vt:lpstr>
      <vt:lpstr>Alata Bold</vt:lpstr>
      <vt:lpstr>Noto Sans Symbols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BPS</dc:creator>
  <cp:lastModifiedBy>BPS</cp:lastModifiedBy>
  <cp:revision>41</cp:revision>
  <dcterms:created xsi:type="dcterms:W3CDTF">2006-08-16T00:00:00Z</dcterms:created>
  <dcterms:modified xsi:type="dcterms:W3CDTF">2021-06-09T01:55:47Z</dcterms:modified>
  <dc:identifier>DAEgrnkSeAc</dc:identifier>
</cp:coreProperties>
</file>